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  /><Relationship Id="rId2" Type="http://schemas.openxmlformats.org/package/2006/relationships/metadata/thumbnail" Target="docProps/thumbnail.jpeg"  /><Relationship Id="rId3" Type="http://schemas.openxmlformats.org/package/2006/relationships/metadata/core-properties" Target="docProps/core.xml"  /><Relationship Id="rId4" Type="http://schemas.openxmlformats.org/officeDocument/2006/relationships/extended-properties" Target="docProps/app.xml"  /></Relationships>
</file>

<file path=ppt/presentation.xml><?xml version="1.0" encoding="utf-8"?>
<p:presentation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aveSubsetFonts="1">
  <p:sldMasterIdLst>
    <p:sldMasterId id="2147483663" r:id="rId1"/>
  </p:sldMasterIdLst>
  <p:notesMasterIdLst>
    <p:notesMasterId r:id="rId2"/>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 id="318" r:id="rId65"/>
    <p:sldId id="319" r:id="rId66"/>
    <p:sldId id="320" r:id="rId67"/>
    <p:sldId id="321" r:id="rId68"/>
    <p:sldId id="322" r:id="rId69"/>
    <p:sldId id="323" r:id="rId70"/>
    <p:sldId id="324" r:id="rId71"/>
    <p:sldId id="325" r:id="rId72"/>
    <p:sldId id="326" r:id="rId73"/>
    <p:sldId id="327" r:id="rId74"/>
    <p:sldId id="328" r:id="rId75"/>
    <p:sldId id="329" r:id="rId76"/>
    <p:sldId id="330" r:id="rId77"/>
    <p:sldId id="331" r:id="rId78"/>
    <p:sldId id="332" r:id="rId79"/>
    <p:sldId id="333" r:id="rId80"/>
    <p:sldId id="334" r:id="rId81"/>
    <p:sldId id="335" r:id="rId82"/>
    <p:sldId id="336" r:id="rId83"/>
    <p:sldId id="337" r:id="rId84"/>
    <p:sldId id="338" r:id="rId85"/>
    <p:sldId id="339" r:id="rId86"/>
    <p:sldId id="340" r:id="rId87"/>
    <p:sldId id="341" r:id="rId88"/>
    <p:sldId id="342" r:id="rId89"/>
    <p:sldId id="343" r:id="rId90"/>
    <p:sldId id="344" r:id="rId91"/>
    <p:sldId id="345" r:id="rId92"/>
    <p:sldId id="346" r:id="rId93"/>
    <p:sldId id="347" r:id="rId94"/>
    <p:sldId id="348" r:id="rId95"/>
    <p:sldId id="349" r:id="rId96"/>
    <p:sldId id="350" r:id="rId97"/>
    <p:sldId id="351" r:id="rId98"/>
    <p:sldId id="352" r:id="rId99"/>
    <p:sldId id="353" r:id="rId100"/>
    <p:sldId id="354" r:id="rId101"/>
    <p:sldId id="355" r:id="rId102"/>
    <p:sldId id="356" r:id="rId103"/>
    <p:sldId id="357" r:id="rId104"/>
    <p:sldId id="358" r:id="rId105"/>
    <p:sldId id="359" r:id="rId106"/>
    <p:sldId id="360" r:id="rId107"/>
    <p:sldId id="361" r:id="rId108"/>
    <p:sldId id="362" r:id="rId109"/>
    <p:sldId id="363" r:id="rId110"/>
    <p:sldId id="364" r:id="rId111"/>
    <p:sldId id="365" r:id="rId112"/>
    <p:sldId id="366" r:id="rId113"/>
    <p:sldId id="367" r:id="rId114"/>
    <p:sldId id="368" r:id="rId115"/>
    <p:sldId id="369" r:id="rId116"/>
    <p:sldId id="370" r:id="rId117"/>
    <p:sldId id="371" r:id="rId118"/>
    <p:sldId id="372" r:id="rId119"/>
    <p:sldId id="373" r:id="rId120"/>
    <p:sldId id="374" r:id="rId121"/>
    <p:sldId id="375" r:id="rId122"/>
    <p:sldId id="376" r:id="rId123"/>
    <p:sldId id="377" r:id="rId124"/>
    <p:sldId id="378" r:id="rId125"/>
    <p:sldId id="379" r:id="rId126"/>
    <p:sldId id="380" r:id="rId127"/>
    <p:sldId id="381" r:id="rId128"/>
    <p:sldId id="382" r:id="rId129"/>
    <p:sldId id="383" r:id="rId130"/>
    <p:sldId id="384" r:id="rId131"/>
    <p:sldId id="385" r:id="rId132"/>
    <p:sldId id="386" r:id="rId133"/>
    <p:sldId id="387" r:id="rId134"/>
    <p:sldId id="388" r:id="rId135"/>
    <p:sldId id="389" r:id="rId136"/>
    <p:sldId id="390" r:id="rId137"/>
    <p:sldId id="391" r:id="rId138"/>
    <p:sldId id="392" r:id="rId139"/>
    <p:sldId id="393" r:id="rId140"/>
    <p:sldId id="394" r:id="rId141"/>
    <p:sldId id="395" r:id="rId142"/>
    <p:sldId id="396" r:id="rId143"/>
    <p:sldId id="397" r:id="rId144"/>
    <p:sldId id="398" r:id="rId145"/>
    <p:sldId id="399" r:id="rId146"/>
    <p:sldId id="400" r:id="rId147"/>
    <p:sldId id="401" r:id="rId148"/>
    <p:sldId id="402" r:id="rId149"/>
    <p:sldId id="403" r:id="rId150"/>
    <p:sldId id="404" r:id="rId151"/>
    <p:sldId id="405" r:id="rId152"/>
    <p:sldId id="406" r:id="rId153"/>
    <p:sldId id="407" r:id="rId154"/>
    <p:sldId id="408" r:id="rId155"/>
    <p:sldId id="409" r:id="rId156"/>
    <p:sldId id="410" r:id="rId157"/>
    <p:sldId id="411" r:id="rId158"/>
    <p:sldId id="412" r:id="rId159"/>
    <p:sldId id="413" r:id="rId160"/>
    <p:sldId id="414" r:id="rId161"/>
    <p:sldId id="415" r:id="rId162"/>
    <p:sldId id="416" r:id="rId163"/>
    <p:sldId id="417" r:id="rId164"/>
    <p:sldId id="418" r:id="rId165"/>
    <p:sldId id="419" r:id="rId166"/>
    <p:sldId id="420" r:id="rId167"/>
    <p:sldId id="421" r:id="rId168"/>
    <p:sldId id="422" r:id="rId169"/>
    <p:sldId id="423" r:id="rId170"/>
    <p:sldId id="424" r:id="rId171"/>
    <p:sldId id="425" r:id="rId172"/>
    <p:sldId id="426" r:id="rId173"/>
    <p:sldId id="427" r:id="rId174"/>
    <p:sldId id="428" r:id="rId175"/>
    <p:sldId id="429" r:id="rId176"/>
    <p:sldId id="430" r:id="rId177"/>
    <p:sldId id="431" r:id="rId178"/>
    <p:sldId id="432" r:id="rId179"/>
    <p:sldId id="433" r:id="rId180"/>
    <p:sldId id="434" r:id="rId181"/>
    <p:sldId id="435" r:id="rId182"/>
    <p:sldId id="436" r:id="rId183"/>
    <p:sldId id="437" r:id="rId184"/>
    <p:sldId id="438" r:id="rId185"/>
    <p:sldId id="439" r:id="rId186"/>
    <p:sldId id="440" r:id="rId187"/>
    <p:sldId id="441" r:id="rId188"/>
    <p:sldId id="442" r:id="rId189"/>
    <p:sldId id="443" r:id="rId190"/>
    <p:sldId id="444" r:id="rId191"/>
    <p:sldId id="445" r:id="rId192"/>
    <p:sldId id="446" r:id="rId193"/>
    <p:sldId id="447" r:id="rId194"/>
    <p:sldId id="448" r:id="rId195"/>
    <p:sldId id="449" r:id="rId196"/>
    <p:sldId id="450" r:id="rId197"/>
    <p:sldId id="451" r:id="rId198"/>
    <p:sldId id="452" r:id="rId199"/>
    <p:sldId id="453" r:id="rId200"/>
    <p:sldId id="454" r:id="rId201"/>
    <p:sldId id="455" r:id="rId202"/>
    <p:sldId id="456" r:id="rId203"/>
    <p:sldId id="457" r:id="rId204"/>
    <p:sldId id="458" r:id="rId205"/>
    <p:sldId id="459" r:id="rId206"/>
    <p:sldId id="460" r:id="rId207"/>
    <p:sldId id="461" r:id="rId208"/>
    <p:sldId id="462" r:id="rId209"/>
    <p:sldId id="463" r:id="rId210"/>
    <p:sldId id="464" r:id="rId211"/>
    <p:sldId id="465" r:id="rId212"/>
    <p:sldId id="466" r:id="rId213"/>
    <p:sldId id="467" r:id="rId214"/>
    <p:sldId id="468" r:id="rId215"/>
    <p:sldId id="469" r:id="rId216"/>
    <p:sldId id="470" r:id="rId217"/>
    <p:sldId id="471" r:id="rId218"/>
    <p:sldId id="472" r:id="rId219"/>
    <p:sldId id="473" r:id="rId220"/>
    <p:sldId id="474" r:id="rId221"/>
    <p:sldId id="475" r:id="rId222"/>
    <p:sldId id="476" r:id="rId223"/>
    <p:sldId id="477" r:id="rId224"/>
    <p:sldId id="478" r:id="rId225"/>
    <p:sldId id="479" r:id="rId226"/>
    <p:sldId id="480" r:id="rId227"/>
    <p:sldId id="481" r:id="rId228"/>
    <p:sldId id="482" r:id="rId229"/>
    <p:sldId id="483" r:id="rId230"/>
    <p:sldId id="484" r:id="rId231"/>
    <p:sldId id="485" r:id="rId232"/>
    <p:sldId id="486" r:id="rId233"/>
    <p:sldId id="487" r:id="rId234"/>
    <p:sldId id="488" r:id="rId235"/>
    <p:sldId id="489" r:id="rId236"/>
    <p:sldId id="490" r:id="rId237"/>
    <p:sldId id="491" r:id="rId238"/>
    <p:sldId id="492" r:id="rId239"/>
    <p:sldId id="493" r:id="rId240"/>
    <p:sldId id="494" r:id="rId241"/>
    <p:sldId id="495" r:id="rId242"/>
    <p:sldId id="496" r:id="rId243"/>
    <p:sldId id="497" r:id="rId244"/>
    <p:sldId id="498" r:id="rId245"/>
    <p:sldId id="499" r:id="rId246"/>
    <p:sldId id="500" r:id="rId247"/>
    <p:sldId id="501" r:id="rId248"/>
    <p:sldId id="502" r:id="rId249"/>
    <p:sldId id="503" r:id="rId250"/>
    <p:sldId id="504" r:id="rId251"/>
    <p:sldId id="505" r:id="rId252"/>
    <p:sldId id="506" r:id="rId253"/>
    <p:sldId id="507" r:id="rId254"/>
    <p:sldId id="508" r:id="rId255"/>
    <p:sldId id="509" r:id="rId256"/>
    <p:sldId id="510" r:id="rId257"/>
    <p:sldId id="511" r:id="rId258"/>
    <p:sldId id="512" r:id="rId259"/>
    <p:sldId id="513" r:id="rId260"/>
    <p:sldId id="514" r:id="rId261"/>
    <p:sldId id="515" r:id="rId262"/>
    <p:sldId id="516" r:id="rId263"/>
    <p:sldId id="517" r:id="rId264"/>
    <p:sldId id="518" r:id="rId265"/>
    <p:sldId id="519" r:id="rId266"/>
    <p:sldId id="520" r:id="rId267"/>
    <p:sldId id="521" r:id="rId268"/>
    <p:sldId id="522" r:id="rId269"/>
    <p:sldId id="523" r:id="rId270"/>
    <p:sldId id="524" r:id="rId271"/>
    <p:sldId id="525" r:id="rId272"/>
    <p:sldId id="526" r:id="rId273"/>
    <p:sldId id="527" r:id="rId274"/>
    <p:sldId id="528" r:id="rId275"/>
    <p:sldId id="529" r:id="rId276"/>
    <p:sldId id="530" r:id="rId277"/>
    <p:sldId id="531" r:id="rId278"/>
    <p:sldId id="532" r:id="rId279"/>
    <p:sldId id="533" r:id="rId280"/>
    <p:sldId id="534" r:id="rId281"/>
    <p:sldId id="535" r:id="rId282"/>
    <p:sldId id="536" r:id="rId283"/>
    <p:sldId id="537" r:id="rId284"/>
    <p:sldId id="538" r:id="rId285"/>
    <p:sldId id="539" r:id="rId286"/>
    <p:sldId id="540" r:id="rId287"/>
    <p:sldId id="541" r:id="rId288"/>
    <p:sldId id="542" r:id="rId289"/>
    <p:sldId id="543" r:id="rId290"/>
    <p:sldId id="544" r:id="rId291"/>
    <p:sldId id="545" r:id="rId292"/>
    <p:sldId id="546" r:id="rId293"/>
    <p:sldId id="547" r:id="rId294"/>
    <p:sldId id="548" r:id="rId295"/>
    <p:sldId id="549" r:id="rId296"/>
    <p:sldId id="550" r:id="rId297"/>
    <p:sldId id="551" r:id="rId298"/>
    <p:sldId id="552" r:id="rId299"/>
    <p:sldId id="553" r:id="rId300"/>
    <p:sldId id="554" r:id="rId301"/>
    <p:sldId id="555" r:id="rId302"/>
    <p:sldId id="556" r:id="rId303"/>
    <p:sldId id="557" r:id="rId304"/>
    <p:sldId id="558" r:id="rId305"/>
    <p:sldId id="559" r:id="rId306"/>
    <p:sldId id="560" r:id="rId307"/>
    <p:sldId id="561" r:id="rId308"/>
    <p:sldId id="562" r:id="rId309"/>
    <p:sldId id="563" r:id="rId310"/>
    <p:sldId id="564" r:id="rId311"/>
    <p:sldId id="565" r:id="rId312"/>
    <p:sldId id="566" r:id="rId313"/>
    <p:sldId id="567" r:id="rId314"/>
    <p:sldId id="568" r:id="rId315"/>
    <p:sldId id="569" r:id="rId316"/>
    <p:sldId id="570" r:id="rId317"/>
    <p:sldId id="571" r:id="rId318"/>
    <p:sldId id="572" r:id="rId319"/>
    <p:sldId id="573" r:id="rId320"/>
  </p:sldIdLst>
  <p:sldSz cx="9144000" cy="6858000" type="screen4x3"/>
  <p:notesSz cx="6858000" cy="9144000"/>
  <p:defaultTextStyle>
    <a:defPPr>
      <a:defRPr lang="ceb"/>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presentation>
</file>

<file path=ppt/presProps.xml><?xml version="1.0" encoding="utf-8"?>
<p:presentationP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showPr showNarration="1">
    <p:present/>
    <p:sldAll/>
    <p:penClr>
      <a:prstClr val="red"/>
    </p:penClr>
    <p:extLst>
      <p:ext uri="{2FDB2607-1784-4EEB-B798-7EB5836EED8A}">
        <p14:showMediaCtrls xmlns:p14="http://schemas.microsoft.com/office/powerpoint/2010/main" val="1"/>
      </p:ext>
    </p:extLst>
  </p:showPr>
</p:presentationPr>
</file>

<file path=ppt/tableStyles.xml><?xml version="1.0" encoding="utf-8"?>
<a:tblStyleLst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p="http://schemas.openxmlformats.org/presentationml/2006/main" def="{5C22544A-7EE6-4342-B048-85BDC9FD1C3A}"/>
</file>

<file path=ppt/viewProps.xml><?xml version="1.0" encoding="utf-8"?>
<p:viewP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lastView="sldSorterView">
  <p:normalViewPr>
    <p:restoredLeft sz="15620"/>
    <p:restoredTop sz="94660"/>
  </p:normalViewPr>
  <p:slideViewPr>
    <p:cSldViewPr>
      <p:cViewPr varScale="1">
        <p:scale>
          <a:sx n="100" d="100"/>
          <a:sy n="100" d="100"/>
        </p:scale>
        <p:origin x="248" y="96"/>
      </p:cViewPr>
      <p:guideLst>
        <p:guide orient="horz" pos="2159"/>
        <p:guide pos="2879"/>
      </p:guideLst>
    </p:cSldViewPr>
  </p:slid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  /><Relationship Id="rId10" Type="http://schemas.openxmlformats.org/officeDocument/2006/relationships/slide" Target="slides/slide8.xml"  /><Relationship Id="rId100" Type="http://schemas.openxmlformats.org/officeDocument/2006/relationships/slide" Target="slides/slide98.xml"  /><Relationship Id="rId101" Type="http://schemas.openxmlformats.org/officeDocument/2006/relationships/slide" Target="slides/slide99.xml"  /><Relationship Id="rId102" Type="http://schemas.openxmlformats.org/officeDocument/2006/relationships/slide" Target="slides/slide100.xml"  /><Relationship Id="rId103" Type="http://schemas.openxmlformats.org/officeDocument/2006/relationships/slide" Target="slides/slide101.xml"  /><Relationship Id="rId104" Type="http://schemas.openxmlformats.org/officeDocument/2006/relationships/slide" Target="slides/slide102.xml"  /><Relationship Id="rId105" Type="http://schemas.openxmlformats.org/officeDocument/2006/relationships/slide" Target="slides/slide103.xml"  /><Relationship Id="rId106" Type="http://schemas.openxmlformats.org/officeDocument/2006/relationships/slide" Target="slides/slide104.xml"  /><Relationship Id="rId107" Type="http://schemas.openxmlformats.org/officeDocument/2006/relationships/slide" Target="slides/slide105.xml"  /><Relationship Id="rId108" Type="http://schemas.openxmlformats.org/officeDocument/2006/relationships/slide" Target="slides/slide106.xml"  /><Relationship Id="rId109" Type="http://schemas.openxmlformats.org/officeDocument/2006/relationships/slide" Target="slides/slide107.xml"  /><Relationship Id="rId11" Type="http://schemas.openxmlformats.org/officeDocument/2006/relationships/slide" Target="slides/slide9.xml"  /><Relationship Id="rId110" Type="http://schemas.openxmlformats.org/officeDocument/2006/relationships/slide" Target="slides/slide108.xml"  /><Relationship Id="rId111" Type="http://schemas.openxmlformats.org/officeDocument/2006/relationships/slide" Target="slides/slide109.xml"  /><Relationship Id="rId112" Type="http://schemas.openxmlformats.org/officeDocument/2006/relationships/slide" Target="slides/slide110.xml"  /><Relationship Id="rId113" Type="http://schemas.openxmlformats.org/officeDocument/2006/relationships/slide" Target="slides/slide111.xml"  /><Relationship Id="rId114" Type="http://schemas.openxmlformats.org/officeDocument/2006/relationships/slide" Target="slides/slide112.xml"  /><Relationship Id="rId115" Type="http://schemas.openxmlformats.org/officeDocument/2006/relationships/slide" Target="slides/slide113.xml"  /><Relationship Id="rId116" Type="http://schemas.openxmlformats.org/officeDocument/2006/relationships/slide" Target="slides/slide114.xml"  /><Relationship Id="rId117" Type="http://schemas.openxmlformats.org/officeDocument/2006/relationships/slide" Target="slides/slide115.xml"  /><Relationship Id="rId118" Type="http://schemas.openxmlformats.org/officeDocument/2006/relationships/slide" Target="slides/slide116.xml"  /><Relationship Id="rId119" Type="http://schemas.openxmlformats.org/officeDocument/2006/relationships/slide" Target="slides/slide117.xml"  /><Relationship Id="rId12" Type="http://schemas.openxmlformats.org/officeDocument/2006/relationships/slide" Target="slides/slide10.xml"  /><Relationship Id="rId120" Type="http://schemas.openxmlformats.org/officeDocument/2006/relationships/slide" Target="slides/slide118.xml"  /><Relationship Id="rId121" Type="http://schemas.openxmlformats.org/officeDocument/2006/relationships/slide" Target="slides/slide119.xml"  /><Relationship Id="rId122" Type="http://schemas.openxmlformats.org/officeDocument/2006/relationships/slide" Target="slides/slide120.xml"  /><Relationship Id="rId123" Type="http://schemas.openxmlformats.org/officeDocument/2006/relationships/slide" Target="slides/slide121.xml"  /><Relationship Id="rId124" Type="http://schemas.openxmlformats.org/officeDocument/2006/relationships/slide" Target="slides/slide122.xml"  /><Relationship Id="rId125" Type="http://schemas.openxmlformats.org/officeDocument/2006/relationships/slide" Target="slides/slide123.xml"  /><Relationship Id="rId126" Type="http://schemas.openxmlformats.org/officeDocument/2006/relationships/slide" Target="slides/slide124.xml"  /><Relationship Id="rId127" Type="http://schemas.openxmlformats.org/officeDocument/2006/relationships/slide" Target="slides/slide125.xml"  /><Relationship Id="rId128" Type="http://schemas.openxmlformats.org/officeDocument/2006/relationships/slide" Target="slides/slide126.xml"  /><Relationship Id="rId129" Type="http://schemas.openxmlformats.org/officeDocument/2006/relationships/slide" Target="slides/slide127.xml"  /><Relationship Id="rId13" Type="http://schemas.openxmlformats.org/officeDocument/2006/relationships/slide" Target="slides/slide11.xml"  /><Relationship Id="rId130" Type="http://schemas.openxmlformats.org/officeDocument/2006/relationships/slide" Target="slides/slide128.xml"  /><Relationship Id="rId131" Type="http://schemas.openxmlformats.org/officeDocument/2006/relationships/slide" Target="slides/slide129.xml"  /><Relationship Id="rId132" Type="http://schemas.openxmlformats.org/officeDocument/2006/relationships/slide" Target="slides/slide130.xml"  /><Relationship Id="rId133" Type="http://schemas.openxmlformats.org/officeDocument/2006/relationships/slide" Target="slides/slide131.xml"  /><Relationship Id="rId134" Type="http://schemas.openxmlformats.org/officeDocument/2006/relationships/slide" Target="slides/slide132.xml"  /><Relationship Id="rId135" Type="http://schemas.openxmlformats.org/officeDocument/2006/relationships/slide" Target="slides/slide133.xml"  /><Relationship Id="rId136" Type="http://schemas.openxmlformats.org/officeDocument/2006/relationships/slide" Target="slides/slide134.xml"  /><Relationship Id="rId137" Type="http://schemas.openxmlformats.org/officeDocument/2006/relationships/slide" Target="slides/slide135.xml"  /><Relationship Id="rId138" Type="http://schemas.openxmlformats.org/officeDocument/2006/relationships/slide" Target="slides/slide136.xml"  /><Relationship Id="rId139" Type="http://schemas.openxmlformats.org/officeDocument/2006/relationships/slide" Target="slides/slide137.xml"  /><Relationship Id="rId14" Type="http://schemas.openxmlformats.org/officeDocument/2006/relationships/slide" Target="slides/slide12.xml"  /><Relationship Id="rId140" Type="http://schemas.openxmlformats.org/officeDocument/2006/relationships/slide" Target="slides/slide138.xml"  /><Relationship Id="rId141" Type="http://schemas.openxmlformats.org/officeDocument/2006/relationships/slide" Target="slides/slide139.xml"  /><Relationship Id="rId142" Type="http://schemas.openxmlformats.org/officeDocument/2006/relationships/slide" Target="slides/slide140.xml"  /><Relationship Id="rId143" Type="http://schemas.openxmlformats.org/officeDocument/2006/relationships/slide" Target="slides/slide141.xml"  /><Relationship Id="rId144" Type="http://schemas.openxmlformats.org/officeDocument/2006/relationships/slide" Target="slides/slide142.xml"  /><Relationship Id="rId145" Type="http://schemas.openxmlformats.org/officeDocument/2006/relationships/slide" Target="slides/slide143.xml"  /><Relationship Id="rId146" Type="http://schemas.openxmlformats.org/officeDocument/2006/relationships/slide" Target="slides/slide144.xml"  /><Relationship Id="rId147" Type="http://schemas.openxmlformats.org/officeDocument/2006/relationships/slide" Target="slides/slide145.xml"  /><Relationship Id="rId148" Type="http://schemas.openxmlformats.org/officeDocument/2006/relationships/slide" Target="slides/slide146.xml"  /><Relationship Id="rId149" Type="http://schemas.openxmlformats.org/officeDocument/2006/relationships/slide" Target="slides/slide147.xml"  /><Relationship Id="rId15" Type="http://schemas.openxmlformats.org/officeDocument/2006/relationships/slide" Target="slides/slide13.xml"  /><Relationship Id="rId150" Type="http://schemas.openxmlformats.org/officeDocument/2006/relationships/slide" Target="slides/slide148.xml"  /><Relationship Id="rId151" Type="http://schemas.openxmlformats.org/officeDocument/2006/relationships/slide" Target="slides/slide149.xml"  /><Relationship Id="rId152" Type="http://schemas.openxmlformats.org/officeDocument/2006/relationships/slide" Target="slides/slide150.xml"  /><Relationship Id="rId153" Type="http://schemas.openxmlformats.org/officeDocument/2006/relationships/slide" Target="slides/slide151.xml"  /><Relationship Id="rId154" Type="http://schemas.openxmlformats.org/officeDocument/2006/relationships/slide" Target="slides/slide152.xml"  /><Relationship Id="rId155" Type="http://schemas.openxmlformats.org/officeDocument/2006/relationships/slide" Target="slides/slide153.xml"  /><Relationship Id="rId156" Type="http://schemas.openxmlformats.org/officeDocument/2006/relationships/slide" Target="slides/slide154.xml"  /><Relationship Id="rId157" Type="http://schemas.openxmlformats.org/officeDocument/2006/relationships/slide" Target="slides/slide155.xml"  /><Relationship Id="rId158" Type="http://schemas.openxmlformats.org/officeDocument/2006/relationships/slide" Target="slides/slide156.xml"  /><Relationship Id="rId159" Type="http://schemas.openxmlformats.org/officeDocument/2006/relationships/slide" Target="slides/slide157.xml"  /><Relationship Id="rId16" Type="http://schemas.openxmlformats.org/officeDocument/2006/relationships/slide" Target="slides/slide14.xml"  /><Relationship Id="rId160" Type="http://schemas.openxmlformats.org/officeDocument/2006/relationships/slide" Target="slides/slide158.xml"  /><Relationship Id="rId161" Type="http://schemas.openxmlformats.org/officeDocument/2006/relationships/slide" Target="slides/slide159.xml"  /><Relationship Id="rId162" Type="http://schemas.openxmlformats.org/officeDocument/2006/relationships/slide" Target="slides/slide160.xml"  /><Relationship Id="rId163" Type="http://schemas.openxmlformats.org/officeDocument/2006/relationships/slide" Target="slides/slide161.xml"  /><Relationship Id="rId164" Type="http://schemas.openxmlformats.org/officeDocument/2006/relationships/slide" Target="slides/slide162.xml"  /><Relationship Id="rId165" Type="http://schemas.openxmlformats.org/officeDocument/2006/relationships/slide" Target="slides/slide163.xml"  /><Relationship Id="rId166" Type="http://schemas.openxmlformats.org/officeDocument/2006/relationships/slide" Target="slides/slide164.xml"  /><Relationship Id="rId167" Type="http://schemas.openxmlformats.org/officeDocument/2006/relationships/slide" Target="slides/slide165.xml"  /><Relationship Id="rId168" Type="http://schemas.openxmlformats.org/officeDocument/2006/relationships/slide" Target="slides/slide166.xml"  /><Relationship Id="rId169" Type="http://schemas.openxmlformats.org/officeDocument/2006/relationships/slide" Target="slides/slide167.xml"  /><Relationship Id="rId17" Type="http://schemas.openxmlformats.org/officeDocument/2006/relationships/slide" Target="slides/slide15.xml"  /><Relationship Id="rId170" Type="http://schemas.openxmlformats.org/officeDocument/2006/relationships/slide" Target="slides/slide168.xml"  /><Relationship Id="rId171" Type="http://schemas.openxmlformats.org/officeDocument/2006/relationships/slide" Target="slides/slide169.xml"  /><Relationship Id="rId172" Type="http://schemas.openxmlformats.org/officeDocument/2006/relationships/slide" Target="slides/slide170.xml"  /><Relationship Id="rId173" Type="http://schemas.openxmlformats.org/officeDocument/2006/relationships/slide" Target="slides/slide171.xml"  /><Relationship Id="rId174" Type="http://schemas.openxmlformats.org/officeDocument/2006/relationships/slide" Target="slides/slide172.xml"  /><Relationship Id="rId175" Type="http://schemas.openxmlformats.org/officeDocument/2006/relationships/slide" Target="slides/slide173.xml"  /><Relationship Id="rId176" Type="http://schemas.openxmlformats.org/officeDocument/2006/relationships/slide" Target="slides/slide174.xml"  /><Relationship Id="rId177" Type="http://schemas.openxmlformats.org/officeDocument/2006/relationships/slide" Target="slides/slide175.xml"  /><Relationship Id="rId178" Type="http://schemas.openxmlformats.org/officeDocument/2006/relationships/slide" Target="slides/slide176.xml"  /><Relationship Id="rId179" Type="http://schemas.openxmlformats.org/officeDocument/2006/relationships/slide" Target="slides/slide177.xml"  /><Relationship Id="rId18" Type="http://schemas.openxmlformats.org/officeDocument/2006/relationships/slide" Target="slides/slide16.xml"  /><Relationship Id="rId180" Type="http://schemas.openxmlformats.org/officeDocument/2006/relationships/slide" Target="slides/slide178.xml"  /><Relationship Id="rId181" Type="http://schemas.openxmlformats.org/officeDocument/2006/relationships/slide" Target="slides/slide179.xml"  /><Relationship Id="rId182" Type="http://schemas.openxmlformats.org/officeDocument/2006/relationships/slide" Target="slides/slide180.xml"  /><Relationship Id="rId183" Type="http://schemas.openxmlformats.org/officeDocument/2006/relationships/slide" Target="slides/slide181.xml"  /><Relationship Id="rId184" Type="http://schemas.openxmlformats.org/officeDocument/2006/relationships/slide" Target="slides/slide182.xml"  /><Relationship Id="rId185" Type="http://schemas.openxmlformats.org/officeDocument/2006/relationships/slide" Target="slides/slide183.xml"  /><Relationship Id="rId186" Type="http://schemas.openxmlformats.org/officeDocument/2006/relationships/slide" Target="slides/slide184.xml"  /><Relationship Id="rId187" Type="http://schemas.openxmlformats.org/officeDocument/2006/relationships/slide" Target="slides/slide185.xml"  /><Relationship Id="rId188" Type="http://schemas.openxmlformats.org/officeDocument/2006/relationships/slide" Target="slides/slide186.xml"  /><Relationship Id="rId189" Type="http://schemas.openxmlformats.org/officeDocument/2006/relationships/slide" Target="slides/slide187.xml"  /><Relationship Id="rId19" Type="http://schemas.openxmlformats.org/officeDocument/2006/relationships/slide" Target="slides/slide17.xml"  /><Relationship Id="rId190" Type="http://schemas.openxmlformats.org/officeDocument/2006/relationships/slide" Target="slides/slide188.xml"  /><Relationship Id="rId191" Type="http://schemas.openxmlformats.org/officeDocument/2006/relationships/slide" Target="slides/slide189.xml"  /><Relationship Id="rId192" Type="http://schemas.openxmlformats.org/officeDocument/2006/relationships/slide" Target="slides/slide190.xml"  /><Relationship Id="rId193" Type="http://schemas.openxmlformats.org/officeDocument/2006/relationships/slide" Target="slides/slide191.xml"  /><Relationship Id="rId194" Type="http://schemas.openxmlformats.org/officeDocument/2006/relationships/slide" Target="slides/slide192.xml"  /><Relationship Id="rId195" Type="http://schemas.openxmlformats.org/officeDocument/2006/relationships/slide" Target="slides/slide193.xml"  /><Relationship Id="rId196" Type="http://schemas.openxmlformats.org/officeDocument/2006/relationships/slide" Target="slides/slide194.xml"  /><Relationship Id="rId197" Type="http://schemas.openxmlformats.org/officeDocument/2006/relationships/slide" Target="slides/slide195.xml"  /><Relationship Id="rId198" Type="http://schemas.openxmlformats.org/officeDocument/2006/relationships/slide" Target="slides/slide196.xml"  /><Relationship Id="rId199" Type="http://schemas.openxmlformats.org/officeDocument/2006/relationships/slide" Target="slides/slide197.xml"  /><Relationship Id="rId2" Type="http://schemas.openxmlformats.org/officeDocument/2006/relationships/notesMaster" Target="notesMasters/notesMaster1.xml"  /><Relationship Id="rId20" Type="http://schemas.openxmlformats.org/officeDocument/2006/relationships/slide" Target="slides/slide18.xml"  /><Relationship Id="rId200" Type="http://schemas.openxmlformats.org/officeDocument/2006/relationships/slide" Target="slides/slide198.xml"  /><Relationship Id="rId201" Type="http://schemas.openxmlformats.org/officeDocument/2006/relationships/slide" Target="slides/slide199.xml"  /><Relationship Id="rId202" Type="http://schemas.openxmlformats.org/officeDocument/2006/relationships/slide" Target="slides/slide200.xml"  /><Relationship Id="rId203" Type="http://schemas.openxmlformats.org/officeDocument/2006/relationships/slide" Target="slides/slide201.xml"  /><Relationship Id="rId204" Type="http://schemas.openxmlformats.org/officeDocument/2006/relationships/slide" Target="slides/slide202.xml"  /><Relationship Id="rId205" Type="http://schemas.openxmlformats.org/officeDocument/2006/relationships/slide" Target="slides/slide203.xml"  /><Relationship Id="rId206" Type="http://schemas.openxmlformats.org/officeDocument/2006/relationships/slide" Target="slides/slide204.xml"  /><Relationship Id="rId207" Type="http://schemas.openxmlformats.org/officeDocument/2006/relationships/slide" Target="slides/slide205.xml"  /><Relationship Id="rId208" Type="http://schemas.openxmlformats.org/officeDocument/2006/relationships/slide" Target="slides/slide206.xml"  /><Relationship Id="rId209" Type="http://schemas.openxmlformats.org/officeDocument/2006/relationships/slide" Target="slides/slide207.xml"  /><Relationship Id="rId21" Type="http://schemas.openxmlformats.org/officeDocument/2006/relationships/slide" Target="slides/slide19.xml"  /><Relationship Id="rId210" Type="http://schemas.openxmlformats.org/officeDocument/2006/relationships/slide" Target="slides/slide208.xml"  /><Relationship Id="rId211" Type="http://schemas.openxmlformats.org/officeDocument/2006/relationships/slide" Target="slides/slide209.xml"  /><Relationship Id="rId212" Type="http://schemas.openxmlformats.org/officeDocument/2006/relationships/slide" Target="slides/slide210.xml"  /><Relationship Id="rId213" Type="http://schemas.openxmlformats.org/officeDocument/2006/relationships/slide" Target="slides/slide211.xml"  /><Relationship Id="rId214" Type="http://schemas.openxmlformats.org/officeDocument/2006/relationships/slide" Target="slides/slide212.xml"  /><Relationship Id="rId215" Type="http://schemas.openxmlformats.org/officeDocument/2006/relationships/slide" Target="slides/slide213.xml"  /><Relationship Id="rId216" Type="http://schemas.openxmlformats.org/officeDocument/2006/relationships/slide" Target="slides/slide214.xml"  /><Relationship Id="rId217" Type="http://schemas.openxmlformats.org/officeDocument/2006/relationships/slide" Target="slides/slide215.xml"  /><Relationship Id="rId218" Type="http://schemas.openxmlformats.org/officeDocument/2006/relationships/slide" Target="slides/slide216.xml"  /><Relationship Id="rId219" Type="http://schemas.openxmlformats.org/officeDocument/2006/relationships/slide" Target="slides/slide217.xml"  /><Relationship Id="rId22" Type="http://schemas.openxmlformats.org/officeDocument/2006/relationships/slide" Target="slides/slide20.xml"  /><Relationship Id="rId220" Type="http://schemas.openxmlformats.org/officeDocument/2006/relationships/slide" Target="slides/slide218.xml"  /><Relationship Id="rId221" Type="http://schemas.openxmlformats.org/officeDocument/2006/relationships/slide" Target="slides/slide219.xml"  /><Relationship Id="rId222" Type="http://schemas.openxmlformats.org/officeDocument/2006/relationships/slide" Target="slides/slide220.xml"  /><Relationship Id="rId223" Type="http://schemas.openxmlformats.org/officeDocument/2006/relationships/slide" Target="slides/slide221.xml"  /><Relationship Id="rId224" Type="http://schemas.openxmlformats.org/officeDocument/2006/relationships/slide" Target="slides/slide222.xml"  /><Relationship Id="rId225" Type="http://schemas.openxmlformats.org/officeDocument/2006/relationships/slide" Target="slides/slide223.xml"  /><Relationship Id="rId226" Type="http://schemas.openxmlformats.org/officeDocument/2006/relationships/slide" Target="slides/slide224.xml"  /><Relationship Id="rId227" Type="http://schemas.openxmlformats.org/officeDocument/2006/relationships/slide" Target="slides/slide225.xml"  /><Relationship Id="rId228" Type="http://schemas.openxmlformats.org/officeDocument/2006/relationships/slide" Target="slides/slide226.xml"  /><Relationship Id="rId229" Type="http://schemas.openxmlformats.org/officeDocument/2006/relationships/slide" Target="slides/slide227.xml"  /><Relationship Id="rId23" Type="http://schemas.openxmlformats.org/officeDocument/2006/relationships/slide" Target="slides/slide21.xml"  /><Relationship Id="rId230" Type="http://schemas.openxmlformats.org/officeDocument/2006/relationships/slide" Target="slides/slide228.xml"  /><Relationship Id="rId231" Type="http://schemas.openxmlformats.org/officeDocument/2006/relationships/slide" Target="slides/slide229.xml"  /><Relationship Id="rId232" Type="http://schemas.openxmlformats.org/officeDocument/2006/relationships/slide" Target="slides/slide230.xml"  /><Relationship Id="rId233" Type="http://schemas.openxmlformats.org/officeDocument/2006/relationships/slide" Target="slides/slide231.xml"  /><Relationship Id="rId234" Type="http://schemas.openxmlformats.org/officeDocument/2006/relationships/slide" Target="slides/slide232.xml"  /><Relationship Id="rId235" Type="http://schemas.openxmlformats.org/officeDocument/2006/relationships/slide" Target="slides/slide233.xml"  /><Relationship Id="rId236" Type="http://schemas.openxmlformats.org/officeDocument/2006/relationships/slide" Target="slides/slide234.xml"  /><Relationship Id="rId237" Type="http://schemas.openxmlformats.org/officeDocument/2006/relationships/slide" Target="slides/slide235.xml"  /><Relationship Id="rId238" Type="http://schemas.openxmlformats.org/officeDocument/2006/relationships/slide" Target="slides/slide236.xml"  /><Relationship Id="rId239" Type="http://schemas.openxmlformats.org/officeDocument/2006/relationships/slide" Target="slides/slide237.xml"  /><Relationship Id="rId24" Type="http://schemas.openxmlformats.org/officeDocument/2006/relationships/slide" Target="slides/slide22.xml"  /><Relationship Id="rId240" Type="http://schemas.openxmlformats.org/officeDocument/2006/relationships/slide" Target="slides/slide238.xml"  /><Relationship Id="rId241" Type="http://schemas.openxmlformats.org/officeDocument/2006/relationships/slide" Target="slides/slide239.xml"  /><Relationship Id="rId242" Type="http://schemas.openxmlformats.org/officeDocument/2006/relationships/slide" Target="slides/slide240.xml"  /><Relationship Id="rId243" Type="http://schemas.openxmlformats.org/officeDocument/2006/relationships/slide" Target="slides/slide241.xml"  /><Relationship Id="rId244" Type="http://schemas.openxmlformats.org/officeDocument/2006/relationships/slide" Target="slides/slide242.xml"  /><Relationship Id="rId245" Type="http://schemas.openxmlformats.org/officeDocument/2006/relationships/slide" Target="slides/slide243.xml"  /><Relationship Id="rId246" Type="http://schemas.openxmlformats.org/officeDocument/2006/relationships/slide" Target="slides/slide244.xml"  /><Relationship Id="rId247" Type="http://schemas.openxmlformats.org/officeDocument/2006/relationships/slide" Target="slides/slide245.xml"  /><Relationship Id="rId248" Type="http://schemas.openxmlformats.org/officeDocument/2006/relationships/slide" Target="slides/slide246.xml"  /><Relationship Id="rId249" Type="http://schemas.openxmlformats.org/officeDocument/2006/relationships/slide" Target="slides/slide247.xml"  /><Relationship Id="rId25" Type="http://schemas.openxmlformats.org/officeDocument/2006/relationships/slide" Target="slides/slide23.xml"  /><Relationship Id="rId250" Type="http://schemas.openxmlformats.org/officeDocument/2006/relationships/slide" Target="slides/slide248.xml"  /><Relationship Id="rId251" Type="http://schemas.openxmlformats.org/officeDocument/2006/relationships/slide" Target="slides/slide249.xml"  /><Relationship Id="rId252" Type="http://schemas.openxmlformats.org/officeDocument/2006/relationships/slide" Target="slides/slide250.xml"  /><Relationship Id="rId253" Type="http://schemas.openxmlformats.org/officeDocument/2006/relationships/slide" Target="slides/slide251.xml"  /><Relationship Id="rId254" Type="http://schemas.openxmlformats.org/officeDocument/2006/relationships/slide" Target="slides/slide252.xml"  /><Relationship Id="rId255" Type="http://schemas.openxmlformats.org/officeDocument/2006/relationships/slide" Target="slides/slide253.xml"  /><Relationship Id="rId256" Type="http://schemas.openxmlformats.org/officeDocument/2006/relationships/slide" Target="slides/slide254.xml"  /><Relationship Id="rId257" Type="http://schemas.openxmlformats.org/officeDocument/2006/relationships/slide" Target="slides/slide255.xml"  /><Relationship Id="rId258" Type="http://schemas.openxmlformats.org/officeDocument/2006/relationships/slide" Target="slides/slide256.xml"  /><Relationship Id="rId259" Type="http://schemas.openxmlformats.org/officeDocument/2006/relationships/slide" Target="slides/slide257.xml"  /><Relationship Id="rId26" Type="http://schemas.openxmlformats.org/officeDocument/2006/relationships/slide" Target="slides/slide24.xml"  /><Relationship Id="rId260" Type="http://schemas.openxmlformats.org/officeDocument/2006/relationships/slide" Target="slides/slide258.xml"  /><Relationship Id="rId261" Type="http://schemas.openxmlformats.org/officeDocument/2006/relationships/slide" Target="slides/slide259.xml"  /><Relationship Id="rId262" Type="http://schemas.openxmlformats.org/officeDocument/2006/relationships/slide" Target="slides/slide260.xml"  /><Relationship Id="rId263" Type="http://schemas.openxmlformats.org/officeDocument/2006/relationships/slide" Target="slides/slide261.xml"  /><Relationship Id="rId264" Type="http://schemas.openxmlformats.org/officeDocument/2006/relationships/slide" Target="slides/slide262.xml"  /><Relationship Id="rId265" Type="http://schemas.openxmlformats.org/officeDocument/2006/relationships/slide" Target="slides/slide263.xml"  /><Relationship Id="rId266" Type="http://schemas.openxmlformats.org/officeDocument/2006/relationships/slide" Target="slides/slide264.xml"  /><Relationship Id="rId267" Type="http://schemas.openxmlformats.org/officeDocument/2006/relationships/slide" Target="slides/slide265.xml"  /><Relationship Id="rId268" Type="http://schemas.openxmlformats.org/officeDocument/2006/relationships/slide" Target="slides/slide266.xml"  /><Relationship Id="rId269" Type="http://schemas.openxmlformats.org/officeDocument/2006/relationships/slide" Target="slides/slide267.xml"  /><Relationship Id="rId27" Type="http://schemas.openxmlformats.org/officeDocument/2006/relationships/slide" Target="slides/slide25.xml"  /><Relationship Id="rId270" Type="http://schemas.openxmlformats.org/officeDocument/2006/relationships/slide" Target="slides/slide268.xml"  /><Relationship Id="rId271" Type="http://schemas.openxmlformats.org/officeDocument/2006/relationships/slide" Target="slides/slide269.xml"  /><Relationship Id="rId272" Type="http://schemas.openxmlformats.org/officeDocument/2006/relationships/slide" Target="slides/slide270.xml"  /><Relationship Id="rId273" Type="http://schemas.openxmlformats.org/officeDocument/2006/relationships/slide" Target="slides/slide271.xml"  /><Relationship Id="rId274" Type="http://schemas.openxmlformats.org/officeDocument/2006/relationships/slide" Target="slides/slide272.xml"  /><Relationship Id="rId275" Type="http://schemas.openxmlformats.org/officeDocument/2006/relationships/slide" Target="slides/slide273.xml"  /><Relationship Id="rId276" Type="http://schemas.openxmlformats.org/officeDocument/2006/relationships/slide" Target="slides/slide274.xml"  /><Relationship Id="rId277" Type="http://schemas.openxmlformats.org/officeDocument/2006/relationships/slide" Target="slides/slide275.xml"  /><Relationship Id="rId278" Type="http://schemas.openxmlformats.org/officeDocument/2006/relationships/slide" Target="slides/slide276.xml"  /><Relationship Id="rId279" Type="http://schemas.openxmlformats.org/officeDocument/2006/relationships/slide" Target="slides/slide277.xml"  /><Relationship Id="rId28" Type="http://schemas.openxmlformats.org/officeDocument/2006/relationships/slide" Target="slides/slide26.xml"  /><Relationship Id="rId280" Type="http://schemas.openxmlformats.org/officeDocument/2006/relationships/slide" Target="slides/slide278.xml"  /><Relationship Id="rId281" Type="http://schemas.openxmlformats.org/officeDocument/2006/relationships/slide" Target="slides/slide279.xml"  /><Relationship Id="rId282" Type="http://schemas.openxmlformats.org/officeDocument/2006/relationships/slide" Target="slides/slide280.xml"  /><Relationship Id="rId283" Type="http://schemas.openxmlformats.org/officeDocument/2006/relationships/slide" Target="slides/slide281.xml"  /><Relationship Id="rId284" Type="http://schemas.openxmlformats.org/officeDocument/2006/relationships/slide" Target="slides/slide282.xml"  /><Relationship Id="rId285" Type="http://schemas.openxmlformats.org/officeDocument/2006/relationships/slide" Target="slides/slide283.xml"  /><Relationship Id="rId286" Type="http://schemas.openxmlformats.org/officeDocument/2006/relationships/slide" Target="slides/slide284.xml"  /><Relationship Id="rId287" Type="http://schemas.openxmlformats.org/officeDocument/2006/relationships/slide" Target="slides/slide285.xml"  /><Relationship Id="rId288" Type="http://schemas.openxmlformats.org/officeDocument/2006/relationships/slide" Target="slides/slide286.xml"  /><Relationship Id="rId289" Type="http://schemas.openxmlformats.org/officeDocument/2006/relationships/slide" Target="slides/slide287.xml"  /><Relationship Id="rId29" Type="http://schemas.openxmlformats.org/officeDocument/2006/relationships/slide" Target="slides/slide27.xml"  /><Relationship Id="rId290" Type="http://schemas.openxmlformats.org/officeDocument/2006/relationships/slide" Target="slides/slide288.xml"  /><Relationship Id="rId291" Type="http://schemas.openxmlformats.org/officeDocument/2006/relationships/slide" Target="slides/slide289.xml"  /><Relationship Id="rId292" Type="http://schemas.openxmlformats.org/officeDocument/2006/relationships/slide" Target="slides/slide290.xml"  /><Relationship Id="rId293" Type="http://schemas.openxmlformats.org/officeDocument/2006/relationships/slide" Target="slides/slide291.xml"  /><Relationship Id="rId294" Type="http://schemas.openxmlformats.org/officeDocument/2006/relationships/slide" Target="slides/slide292.xml"  /><Relationship Id="rId295" Type="http://schemas.openxmlformats.org/officeDocument/2006/relationships/slide" Target="slides/slide293.xml"  /><Relationship Id="rId296" Type="http://schemas.openxmlformats.org/officeDocument/2006/relationships/slide" Target="slides/slide294.xml"  /><Relationship Id="rId297" Type="http://schemas.openxmlformats.org/officeDocument/2006/relationships/slide" Target="slides/slide295.xml"  /><Relationship Id="rId298" Type="http://schemas.openxmlformats.org/officeDocument/2006/relationships/slide" Target="slides/slide296.xml"  /><Relationship Id="rId299" Type="http://schemas.openxmlformats.org/officeDocument/2006/relationships/slide" Target="slides/slide297.xml"  /><Relationship Id="rId3" Type="http://schemas.openxmlformats.org/officeDocument/2006/relationships/slide" Target="slides/slide1.xml"  /><Relationship Id="rId30" Type="http://schemas.openxmlformats.org/officeDocument/2006/relationships/slide" Target="slides/slide28.xml"  /><Relationship Id="rId300" Type="http://schemas.openxmlformats.org/officeDocument/2006/relationships/slide" Target="slides/slide298.xml"  /><Relationship Id="rId301" Type="http://schemas.openxmlformats.org/officeDocument/2006/relationships/slide" Target="slides/slide299.xml"  /><Relationship Id="rId302" Type="http://schemas.openxmlformats.org/officeDocument/2006/relationships/slide" Target="slides/slide300.xml"  /><Relationship Id="rId303" Type="http://schemas.openxmlformats.org/officeDocument/2006/relationships/slide" Target="slides/slide301.xml"  /><Relationship Id="rId304" Type="http://schemas.openxmlformats.org/officeDocument/2006/relationships/slide" Target="slides/slide302.xml"  /><Relationship Id="rId305" Type="http://schemas.openxmlformats.org/officeDocument/2006/relationships/slide" Target="slides/slide303.xml"  /><Relationship Id="rId306" Type="http://schemas.openxmlformats.org/officeDocument/2006/relationships/slide" Target="slides/slide304.xml"  /><Relationship Id="rId307" Type="http://schemas.openxmlformats.org/officeDocument/2006/relationships/slide" Target="slides/slide305.xml"  /><Relationship Id="rId308" Type="http://schemas.openxmlformats.org/officeDocument/2006/relationships/slide" Target="slides/slide306.xml"  /><Relationship Id="rId309" Type="http://schemas.openxmlformats.org/officeDocument/2006/relationships/slide" Target="slides/slide307.xml"  /><Relationship Id="rId31" Type="http://schemas.openxmlformats.org/officeDocument/2006/relationships/slide" Target="slides/slide29.xml"  /><Relationship Id="rId310" Type="http://schemas.openxmlformats.org/officeDocument/2006/relationships/slide" Target="slides/slide308.xml"  /><Relationship Id="rId311" Type="http://schemas.openxmlformats.org/officeDocument/2006/relationships/slide" Target="slides/slide309.xml"  /><Relationship Id="rId312" Type="http://schemas.openxmlformats.org/officeDocument/2006/relationships/slide" Target="slides/slide310.xml"  /><Relationship Id="rId313" Type="http://schemas.openxmlformats.org/officeDocument/2006/relationships/slide" Target="slides/slide311.xml"  /><Relationship Id="rId314" Type="http://schemas.openxmlformats.org/officeDocument/2006/relationships/slide" Target="slides/slide312.xml"  /><Relationship Id="rId315" Type="http://schemas.openxmlformats.org/officeDocument/2006/relationships/slide" Target="slides/slide313.xml"  /><Relationship Id="rId316" Type="http://schemas.openxmlformats.org/officeDocument/2006/relationships/slide" Target="slides/slide314.xml"  /><Relationship Id="rId317" Type="http://schemas.openxmlformats.org/officeDocument/2006/relationships/slide" Target="slides/slide315.xml"  /><Relationship Id="rId318" Type="http://schemas.openxmlformats.org/officeDocument/2006/relationships/slide" Target="slides/slide316.xml"  /><Relationship Id="rId319" Type="http://schemas.openxmlformats.org/officeDocument/2006/relationships/slide" Target="slides/slide317.xml"  /><Relationship Id="rId32" Type="http://schemas.openxmlformats.org/officeDocument/2006/relationships/slide" Target="slides/slide30.xml"  /><Relationship Id="rId320" Type="http://schemas.openxmlformats.org/officeDocument/2006/relationships/slide" Target="slides/slide318.xml"  /><Relationship Id="rId321" Type="http://schemas.openxmlformats.org/officeDocument/2006/relationships/presProps" Target="presProps.xml"  /><Relationship Id="rId322" Type="http://schemas.openxmlformats.org/officeDocument/2006/relationships/viewProps" Target="viewProps.xml"  /><Relationship Id="rId323" Type="http://schemas.openxmlformats.org/officeDocument/2006/relationships/theme" Target="theme/theme1.xml"  /><Relationship Id="rId324" Type="http://schemas.openxmlformats.org/officeDocument/2006/relationships/tableStyles" Target="tableStyles.xml"  /><Relationship Id="rId33" Type="http://schemas.openxmlformats.org/officeDocument/2006/relationships/slide" Target="slides/slide31.xml"  /><Relationship Id="rId34" Type="http://schemas.openxmlformats.org/officeDocument/2006/relationships/slide" Target="slides/slide32.xml"  /><Relationship Id="rId35" Type="http://schemas.openxmlformats.org/officeDocument/2006/relationships/slide" Target="slides/slide33.xml"  /><Relationship Id="rId36" Type="http://schemas.openxmlformats.org/officeDocument/2006/relationships/slide" Target="slides/slide34.xml"  /><Relationship Id="rId37" Type="http://schemas.openxmlformats.org/officeDocument/2006/relationships/slide" Target="slides/slide35.xml"  /><Relationship Id="rId38" Type="http://schemas.openxmlformats.org/officeDocument/2006/relationships/slide" Target="slides/slide36.xml"  /><Relationship Id="rId39" Type="http://schemas.openxmlformats.org/officeDocument/2006/relationships/slide" Target="slides/slide37.xml"  /><Relationship Id="rId4" Type="http://schemas.openxmlformats.org/officeDocument/2006/relationships/slide" Target="slides/slide2.xml"  /><Relationship Id="rId40" Type="http://schemas.openxmlformats.org/officeDocument/2006/relationships/slide" Target="slides/slide38.xml"  /><Relationship Id="rId41" Type="http://schemas.openxmlformats.org/officeDocument/2006/relationships/slide" Target="slides/slide39.xml"  /><Relationship Id="rId42" Type="http://schemas.openxmlformats.org/officeDocument/2006/relationships/slide" Target="slides/slide40.xml"  /><Relationship Id="rId43" Type="http://schemas.openxmlformats.org/officeDocument/2006/relationships/slide" Target="slides/slide41.xml"  /><Relationship Id="rId44" Type="http://schemas.openxmlformats.org/officeDocument/2006/relationships/slide" Target="slides/slide42.xml"  /><Relationship Id="rId45" Type="http://schemas.openxmlformats.org/officeDocument/2006/relationships/slide" Target="slides/slide43.xml"  /><Relationship Id="rId46" Type="http://schemas.openxmlformats.org/officeDocument/2006/relationships/slide" Target="slides/slide44.xml"  /><Relationship Id="rId47" Type="http://schemas.openxmlformats.org/officeDocument/2006/relationships/slide" Target="slides/slide45.xml"  /><Relationship Id="rId48" Type="http://schemas.openxmlformats.org/officeDocument/2006/relationships/slide" Target="slides/slide46.xml"  /><Relationship Id="rId49" Type="http://schemas.openxmlformats.org/officeDocument/2006/relationships/slide" Target="slides/slide47.xml"  /><Relationship Id="rId5" Type="http://schemas.openxmlformats.org/officeDocument/2006/relationships/slide" Target="slides/slide3.xml"  /><Relationship Id="rId50" Type="http://schemas.openxmlformats.org/officeDocument/2006/relationships/slide" Target="slides/slide48.xml"  /><Relationship Id="rId51" Type="http://schemas.openxmlformats.org/officeDocument/2006/relationships/slide" Target="slides/slide49.xml"  /><Relationship Id="rId52" Type="http://schemas.openxmlformats.org/officeDocument/2006/relationships/slide" Target="slides/slide50.xml"  /><Relationship Id="rId53" Type="http://schemas.openxmlformats.org/officeDocument/2006/relationships/slide" Target="slides/slide51.xml"  /><Relationship Id="rId54" Type="http://schemas.openxmlformats.org/officeDocument/2006/relationships/slide" Target="slides/slide52.xml"  /><Relationship Id="rId55" Type="http://schemas.openxmlformats.org/officeDocument/2006/relationships/slide" Target="slides/slide53.xml"  /><Relationship Id="rId56" Type="http://schemas.openxmlformats.org/officeDocument/2006/relationships/slide" Target="slides/slide54.xml"  /><Relationship Id="rId57" Type="http://schemas.openxmlformats.org/officeDocument/2006/relationships/slide" Target="slides/slide55.xml"  /><Relationship Id="rId58" Type="http://schemas.openxmlformats.org/officeDocument/2006/relationships/slide" Target="slides/slide56.xml"  /><Relationship Id="rId59" Type="http://schemas.openxmlformats.org/officeDocument/2006/relationships/slide" Target="slides/slide57.xml"  /><Relationship Id="rId6" Type="http://schemas.openxmlformats.org/officeDocument/2006/relationships/slide" Target="slides/slide4.xml"  /><Relationship Id="rId60" Type="http://schemas.openxmlformats.org/officeDocument/2006/relationships/slide" Target="slides/slide58.xml"  /><Relationship Id="rId61" Type="http://schemas.openxmlformats.org/officeDocument/2006/relationships/slide" Target="slides/slide59.xml"  /><Relationship Id="rId62" Type="http://schemas.openxmlformats.org/officeDocument/2006/relationships/slide" Target="slides/slide60.xml"  /><Relationship Id="rId63" Type="http://schemas.openxmlformats.org/officeDocument/2006/relationships/slide" Target="slides/slide61.xml"  /><Relationship Id="rId64" Type="http://schemas.openxmlformats.org/officeDocument/2006/relationships/slide" Target="slides/slide62.xml"  /><Relationship Id="rId65" Type="http://schemas.openxmlformats.org/officeDocument/2006/relationships/slide" Target="slides/slide63.xml"  /><Relationship Id="rId66" Type="http://schemas.openxmlformats.org/officeDocument/2006/relationships/slide" Target="slides/slide64.xml"  /><Relationship Id="rId67" Type="http://schemas.openxmlformats.org/officeDocument/2006/relationships/slide" Target="slides/slide65.xml"  /><Relationship Id="rId68" Type="http://schemas.openxmlformats.org/officeDocument/2006/relationships/slide" Target="slides/slide66.xml"  /><Relationship Id="rId69" Type="http://schemas.openxmlformats.org/officeDocument/2006/relationships/slide" Target="slides/slide67.xml"  /><Relationship Id="rId7" Type="http://schemas.openxmlformats.org/officeDocument/2006/relationships/slide" Target="slides/slide5.xml"  /><Relationship Id="rId70" Type="http://schemas.openxmlformats.org/officeDocument/2006/relationships/slide" Target="slides/slide68.xml"  /><Relationship Id="rId71" Type="http://schemas.openxmlformats.org/officeDocument/2006/relationships/slide" Target="slides/slide69.xml"  /><Relationship Id="rId72" Type="http://schemas.openxmlformats.org/officeDocument/2006/relationships/slide" Target="slides/slide70.xml"  /><Relationship Id="rId73" Type="http://schemas.openxmlformats.org/officeDocument/2006/relationships/slide" Target="slides/slide71.xml"  /><Relationship Id="rId74" Type="http://schemas.openxmlformats.org/officeDocument/2006/relationships/slide" Target="slides/slide72.xml"  /><Relationship Id="rId75" Type="http://schemas.openxmlformats.org/officeDocument/2006/relationships/slide" Target="slides/slide73.xml"  /><Relationship Id="rId76" Type="http://schemas.openxmlformats.org/officeDocument/2006/relationships/slide" Target="slides/slide74.xml"  /><Relationship Id="rId77" Type="http://schemas.openxmlformats.org/officeDocument/2006/relationships/slide" Target="slides/slide75.xml"  /><Relationship Id="rId78" Type="http://schemas.openxmlformats.org/officeDocument/2006/relationships/slide" Target="slides/slide76.xml"  /><Relationship Id="rId79" Type="http://schemas.openxmlformats.org/officeDocument/2006/relationships/slide" Target="slides/slide77.xml"  /><Relationship Id="rId8" Type="http://schemas.openxmlformats.org/officeDocument/2006/relationships/slide" Target="slides/slide6.xml"  /><Relationship Id="rId80" Type="http://schemas.openxmlformats.org/officeDocument/2006/relationships/slide" Target="slides/slide78.xml"  /><Relationship Id="rId81" Type="http://schemas.openxmlformats.org/officeDocument/2006/relationships/slide" Target="slides/slide79.xml"  /><Relationship Id="rId82" Type="http://schemas.openxmlformats.org/officeDocument/2006/relationships/slide" Target="slides/slide80.xml"  /><Relationship Id="rId83" Type="http://schemas.openxmlformats.org/officeDocument/2006/relationships/slide" Target="slides/slide81.xml"  /><Relationship Id="rId84" Type="http://schemas.openxmlformats.org/officeDocument/2006/relationships/slide" Target="slides/slide82.xml"  /><Relationship Id="rId85" Type="http://schemas.openxmlformats.org/officeDocument/2006/relationships/slide" Target="slides/slide83.xml"  /><Relationship Id="rId86" Type="http://schemas.openxmlformats.org/officeDocument/2006/relationships/slide" Target="slides/slide84.xml"  /><Relationship Id="rId87" Type="http://schemas.openxmlformats.org/officeDocument/2006/relationships/slide" Target="slides/slide85.xml"  /><Relationship Id="rId88" Type="http://schemas.openxmlformats.org/officeDocument/2006/relationships/slide" Target="slides/slide86.xml"  /><Relationship Id="rId89" Type="http://schemas.openxmlformats.org/officeDocument/2006/relationships/slide" Target="slides/slide87.xml"  /><Relationship Id="rId9" Type="http://schemas.openxmlformats.org/officeDocument/2006/relationships/slide" Target="slides/slide7.xml"  /><Relationship Id="rId90" Type="http://schemas.openxmlformats.org/officeDocument/2006/relationships/slide" Target="slides/slide88.xml"  /><Relationship Id="rId91" Type="http://schemas.openxmlformats.org/officeDocument/2006/relationships/slide" Target="slides/slide89.xml"  /><Relationship Id="rId92" Type="http://schemas.openxmlformats.org/officeDocument/2006/relationships/slide" Target="slides/slide90.xml"  /><Relationship Id="rId93" Type="http://schemas.openxmlformats.org/officeDocument/2006/relationships/slide" Target="slides/slide91.xml"  /><Relationship Id="rId94" Type="http://schemas.openxmlformats.org/officeDocument/2006/relationships/slide" Target="slides/slide92.xml"  /><Relationship Id="rId95" Type="http://schemas.openxmlformats.org/officeDocument/2006/relationships/slide" Target="slides/slide93.xml"  /><Relationship Id="rId96" Type="http://schemas.openxmlformats.org/officeDocument/2006/relationships/slide" Target="slides/slide94.xml"  /><Relationship Id="rId97" Type="http://schemas.openxmlformats.org/officeDocument/2006/relationships/slide" Target="slides/slide95.xml"  /><Relationship Id="rId98" Type="http://schemas.openxmlformats.org/officeDocument/2006/relationships/slide" Target="slides/slide96.xml"  /><Relationship Id="rId99" Type="http://schemas.openxmlformats.org/officeDocument/2006/relationships/slide" Target="slides/slide97.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idx="0"/>
          </p:nvPr>
        </p:nvSpPr>
        <p:spPr>
          <a:xfrm>
            <a:off x="0" y="0"/>
            <a:ext cx="2971800" cy="457200"/>
          </a:xfrm>
          <a:prstGeom prst="rect">
            <a:avLst/>
          </a:prstGeom>
        </p:spPr>
        <p:txBody>
          <a:bodyPr vert="horz" lIns="91440" tIns="45720" rIns="91440" bIns="45720"/>
          <a:lstStyle>
            <a:lvl1pPr algn="l">
              <a:defRPr sz="1200"/>
            </a:lvl1pPr>
          </a:lstStyle>
          <a:p>
            <a:pPr lvl="0">
              <a:defRPr/>
            </a:pPr>
            <a:r>
              <a:rPr lang="ko-KR" altLang="en-US"/>
              <a:t/>
            </a:r>
            <a:endParaRPr lang="ko-KR" altLang="en-US"/>
          </a:p>
        </p:txBody>
      </p:sp>
      <p:sp>
        <p:nvSpPr>
          <p:cNvPr id="3" name="날짜 개체 틀 2"/>
          <p:cNvSpPr>
            <a:spLocks noGrp="1"/>
          </p:cNvSpPr>
          <p:nvPr>
            <p:ph type="dt" idx="1"/>
          </p:nvPr>
        </p:nvSpPr>
        <p:spPr>
          <a:xfrm>
            <a:off x="3884613" y="0"/>
            <a:ext cx="2971800" cy="457200"/>
          </a:xfrm>
          <a:prstGeom prst="rect">
            <a:avLst/>
          </a:prstGeom>
        </p:spPr>
        <p:txBody>
          <a:bodyPr vert="horz" lIns="91440" tIns="45720" rIns="91440" bIns="45720"/>
          <a:lstStyle>
            <a:lvl1pPr algn="r">
              <a:defRPr sz="1200"/>
            </a:lvl1pPr>
          </a:lstStyle>
          <a:p>
            <a:pPr lvl="0">
              <a:defRPr/>
            </a:pPr>
            <a:fld id="{E2B2BC9D-A816-4D0A-858B-1D023B3A8ACA}" type="datetime1">
              <a:rPr lang="ko-KR" altLang="en-US"/>
              <a:pPr lvl="0">
                <a:defRPr/>
              </a:pPr>
              <a:t>2023-10-28</a:t>
            </a:fld>
            <a:endParaRPr lang="ko-KR" altLang="en-US"/>
          </a:p>
        </p:txBody>
      </p:sp>
      <p:sp>
        <p:nvSpPr>
          <p:cNvPr id="4" name="슬라이드 이미지 개체 틀 3"/>
          <p:cNvSpPr>
            <a:spLocks noGrp="1" noRot="1" noChangeAspect="1" noTextEdi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anchor="ctr"/>
          <a:lstStyle/>
          <a:p>
            <a:pPr lvl="0">
              <a:defRPr/>
            </a:pPr>
            <a:endParaRPr lang="ko-KR" altLang="en-US"/>
          </a:p>
        </p:txBody>
      </p:sp>
      <p:sp>
        <p:nvSpPr>
          <p:cNvPr id="5" name="슬라이드 노트 개체 틀 4"/>
          <p:cNvSpPr>
            <a:spLocks noGrp="1"/>
          </p:cNvSpPr>
          <p:nvPr>
            <p:ph type="body" sz="quarter" idx="3"/>
          </p:nvPr>
        </p:nvSpPr>
        <p:spPr>
          <a:xfrm>
            <a:off x="685800" y="4343400"/>
            <a:ext cx="5486400" cy="4114800"/>
          </a:xfrm>
          <a:prstGeom prst="rect">
            <a:avLst/>
          </a:prstGeom>
        </p:spPr>
        <p:txBody>
          <a:bodyPr vert="horz" lIns="91440" tIns="45720" rIns="91440" bIns="45720">
            <a:noAutofit/>
          </a:bodyPr>
          <a:lstStyle/>
          <a:p>
            <a:pPr lvl="0">
              <a:defRPr/>
            </a:pPr>
            <a:r>
              <a:rPr lang="ko-KR" altLang="en-US"/>
              <a:t>마스터 텍스트 스타일을 편집합니다</a:t>
            </a:r>
            <a:endParaRPr lang="ko-KR" altLang="en-US"/>
          </a:p>
          <a:p>
            <a:pPr lvl="1">
              <a:defRPr/>
            </a:pPr>
            <a:r>
              <a:rPr lang="ko-KR" altLang="en-US"/>
              <a:t>둘째 수준</a:t>
            </a:r>
            <a:endParaRPr lang="ko-KR" altLang="en-US"/>
          </a:p>
          <a:p>
            <a:pPr lvl="2">
              <a:defRPr/>
            </a:pPr>
            <a:r>
              <a:rPr lang="ko-KR" altLang="en-US"/>
              <a:t>셋째 수준</a:t>
            </a:r>
            <a:endParaRPr lang="ko-KR" altLang="en-US"/>
          </a:p>
          <a:p>
            <a:pPr lvl="3">
              <a:defRPr/>
            </a:pPr>
            <a:r>
              <a:rPr lang="ko-KR" altLang="en-US"/>
              <a:t>넷째 수준</a:t>
            </a:r>
            <a:endParaRPr lang="ko-KR" altLang="en-US"/>
          </a:p>
          <a:p>
            <a:pPr lvl="4">
              <a:defRPr/>
            </a:pPr>
            <a:r>
              <a:rPr lang="ko-KR" altLang="en-US"/>
              <a:t>다섯째 수준</a:t>
            </a:r>
            <a:endParaRPr lang="ko-KR" altLang="en-US"/>
          </a:p>
        </p:txBody>
      </p:sp>
      <p:sp>
        <p:nvSpPr>
          <p:cNvPr id="6" name="바닥글 개체 틀 5"/>
          <p:cNvSpPr>
            <a:spLocks noGrp="1"/>
          </p:cNvSpPr>
          <p:nvPr>
            <p:ph type="ftr" sz="quarter" idx="4"/>
          </p:nvPr>
        </p:nvSpPr>
        <p:spPr>
          <a:xfrm>
            <a:off x="0" y="8685213"/>
            <a:ext cx="2971800" cy="457200"/>
          </a:xfrm>
          <a:prstGeom prst="rect">
            <a:avLst/>
          </a:prstGeom>
        </p:spPr>
        <p:txBody>
          <a:bodyPr vert="horz" lIns="91440" tIns="45720" rIns="91440" bIns="45720" anchor="b"/>
          <a:lstStyle>
            <a:lvl1pPr algn="l">
              <a:defRPr sz="1200"/>
            </a:lvl1pPr>
          </a:lstStyle>
          <a:p>
            <a:pPr lvl="0">
              <a:defRPr/>
            </a:pPr>
            <a:r>
              <a:rPr lang="ko-KR" altLang="en-US"/>
              <a:t/>
            </a:r>
            <a:endParaRPr lang="ko-KR" altLang="en-US"/>
          </a:p>
        </p:txBody>
      </p:sp>
      <p:sp>
        <p:nvSpPr>
          <p:cNvPr id="7" name="슬라이드 번호 개체 틀 6"/>
          <p:cNvSpPr>
            <a:spLocks noGrp="1"/>
          </p:cNvSpPr>
          <p:nvPr>
            <p:ph type="sldNum" sz="quarter" idx="5"/>
          </p:nvPr>
        </p:nvSpPr>
        <p:spPr>
          <a:xfrm>
            <a:off x="3884613" y="8685213"/>
            <a:ext cx="2971800" cy="457200"/>
          </a:xfrm>
          <a:prstGeom prst="rect">
            <a:avLst/>
          </a:prstGeom>
        </p:spPr>
        <p:txBody>
          <a:bodyPr vert="horz" lIns="91440" tIns="45720" rIns="91440" bIns="45720" anchor="b"/>
          <a:lstStyle>
            <a:lvl1pPr algn="r">
              <a:defRPr sz="1200"/>
            </a:lvl1pPr>
          </a:lstStyle>
          <a:p>
            <a:pPr lvl="0">
              <a:defRPr/>
            </a:pPr>
            <a:fld id="{09F4262C-968C-4EE9-8164-CE16364706B3}" type="slidenum">
              <a:rPr lang="ko-KR" altLang="en-US"/>
              <a:pPr lvl="0">
                <a:defRPr/>
              </a:pPr>
              <a:t>‹#›</a:t>
            </a:fld>
            <a:endParaRPr lang="ko-KR" altLang="en-US"/>
          </a:p>
        </p:txBody>
      </p:sp>
    </p:spTree>
  </p:cSld>
  <p:clrMap bg1="lt1" tx1="dk1" bg2="lt2" tx2="dk2" accent1="accent1" accent2="accent2" accent3="accent3" accent4="accent4" accent5="accent5" accent6="accent6" hlink="hlink" folHlink="folHlink"/>
  <p:hf hdr="0" ftr="0" dt="0"/>
  <p:notesStyle>
    <a:lvl1pPr marL="0" algn="l" defTabSz="914400" rtl="0" eaLnBrk="1" latinLnBrk="1" hangingPunct="1">
      <a:defRPr sz="1200" kern="1200">
        <a:solidFill>
          <a:schemeClr val="tx1"/>
        </a:solidFill>
        <a:latin typeface="+mj-lt"/>
        <a:ea typeface="+mj-ea"/>
        <a:cs typeface="+mj-cs"/>
      </a:defRPr>
    </a:lvl1pPr>
    <a:lvl2pPr marL="457200" algn="l" defTabSz="914400" rtl="0" eaLnBrk="1" latinLnBrk="1" hangingPunct="1">
      <a:defRPr sz="1200" kern="1200">
        <a:solidFill>
          <a:schemeClr val="tx1"/>
        </a:solidFill>
        <a:latin typeface="+mj-lt"/>
        <a:ea typeface="+mj-ea"/>
        <a:cs typeface="+mj-cs"/>
      </a:defRPr>
    </a:lvl2pPr>
    <a:lvl3pPr marL="914400" algn="l" defTabSz="914400" rtl="0" eaLnBrk="1" latinLnBrk="1" hangingPunct="1">
      <a:defRPr sz="1200" kern="1200">
        <a:solidFill>
          <a:schemeClr val="tx1"/>
        </a:solidFill>
        <a:latin typeface="+mj-lt"/>
        <a:ea typeface="+mj-ea"/>
        <a:cs typeface="+mj-cs"/>
      </a:defRPr>
    </a:lvl3pPr>
    <a:lvl4pPr marL="1371600" algn="l" defTabSz="914400" rtl="0" eaLnBrk="1" latinLnBrk="1" hangingPunct="1">
      <a:defRPr sz="1200" kern="1200">
        <a:solidFill>
          <a:schemeClr val="tx1"/>
        </a:solidFill>
        <a:latin typeface="+mj-lt"/>
        <a:ea typeface="+mj-ea"/>
        <a:cs typeface="+mj-cs"/>
      </a:defRPr>
    </a:lvl4pPr>
    <a:lvl5pPr marL="1828800" algn="l" defTabSz="914400" rtl="0" eaLnBrk="1" latinLnBrk="1" hangingPunct="1">
      <a:defRPr sz="1200" kern="1200">
        <a:solidFill>
          <a:schemeClr val="tx1"/>
        </a:solidFill>
        <a:latin typeface="+mj-lt"/>
        <a:ea typeface="+mj-ea"/>
        <a:cs typeface="+mj-cs"/>
      </a:defRPr>
    </a:lvl5pPr>
    <a:lvl6pPr marL="2286000" algn="l" defTabSz="914400" rtl="0" eaLnBrk="1" latinLnBrk="1" hangingPunct="1">
      <a:defRPr sz="1200" kern="1200">
        <a:solidFill>
          <a:schemeClr val="tx1"/>
        </a:solidFill>
        <a:latin typeface="+mj-lt"/>
        <a:ea typeface="+mj-ea"/>
        <a:cs typeface="+mj-cs"/>
      </a:defRPr>
    </a:lvl6pPr>
    <a:lvl7pPr marL="2743200" algn="l" defTabSz="914400" rtl="0" eaLnBrk="1" latinLnBrk="1" hangingPunct="1">
      <a:defRPr sz="1200" kern="1200">
        <a:solidFill>
          <a:schemeClr val="tx1"/>
        </a:solidFill>
        <a:latin typeface="+mj-lt"/>
        <a:ea typeface="+mj-ea"/>
        <a:cs typeface="+mj-cs"/>
      </a:defRPr>
    </a:lvl7pPr>
    <a:lvl8pPr marL="3200400" algn="l" defTabSz="914400" rtl="0" eaLnBrk="1" latinLnBrk="1" hangingPunct="1">
      <a:defRPr sz="1200" kern="1200">
        <a:solidFill>
          <a:schemeClr val="tx1"/>
        </a:solidFill>
        <a:latin typeface="+mj-lt"/>
        <a:ea typeface="+mj-ea"/>
        <a:cs typeface="+mj-cs"/>
      </a:defRPr>
    </a:lvl8pPr>
    <a:lvl9pPr marL="3657600" algn="l" defTabSz="914400" rtl="0" eaLnBrk="1" latinLnBrk="1" hangingPunct="1">
      <a:defRPr sz="1200" kern="1200">
        <a:solidFill>
          <a:schemeClr val="tx1"/>
        </a:solidFill>
        <a:latin typeface="+mj-lt"/>
        <a:ea typeface="+mj-ea"/>
        <a:cs typeface="+mj-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slide" Target="../slides/slide104.xml"  /><Relationship Id="rId2" Type="http://schemas.openxmlformats.org/officeDocument/2006/relationships/notesMaster" Target="../notesMasters/notesMaster1.xml"  /></Relationships>
</file>

<file path=ppt/notesSlides/_rels/notesSlide10.xml.rels><?xml version="1.0" encoding="UTF-8" standalone="yes" ?><Relationships xmlns="http://schemas.openxmlformats.org/package/2006/relationships"><Relationship Id="rId1" Type="http://schemas.openxmlformats.org/officeDocument/2006/relationships/slide" Target="../slides/slide201.xml"  /><Relationship Id="rId2" Type="http://schemas.openxmlformats.org/officeDocument/2006/relationships/notesMaster" Target="../notesMasters/notesMaster1.xml"  /></Relationships>
</file>

<file path=ppt/notesSlides/_rels/notesSlide11.xml.rels><?xml version="1.0" encoding="UTF-8" standalone="yes" ?><Relationships xmlns="http://schemas.openxmlformats.org/package/2006/relationships"><Relationship Id="rId1" Type="http://schemas.openxmlformats.org/officeDocument/2006/relationships/slide" Target="../slides/slide213.xml"  /><Relationship Id="rId2" Type="http://schemas.openxmlformats.org/officeDocument/2006/relationships/notesMaster" Target="../notesMasters/notesMaster1.xml"  /></Relationships>
</file>

<file path=ppt/notesSlides/_rels/notesSlide12.xml.rels><?xml version="1.0" encoding="UTF-8" standalone="yes" ?><Relationships xmlns="http://schemas.openxmlformats.org/package/2006/relationships"><Relationship Id="rId1" Type="http://schemas.openxmlformats.org/officeDocument/2006/relationships/slide" Target="../slides/slide224.xml"  /><Relationship Id="rId2" Type="http://schemas.openxmlformats.org/officeDocument/2006/relationships/notesMaster" Target="../notesMasters/notesMaster1.xml"  /></Relationships>
</file>

<file path=ppt/notesSlides/_rels/notesSlide13.xml.rels><?xml version="1.0" encoding="UTF-8" standalone="yes" ?><Relationships xmlns="http://schemas.openxmlformats.org/package/2006/relationships"><Relationship Id="rId1" Type="http://schemas.openxmlformats.org/officeDocument/2006/relationships/slide" Target="../slides/slide235.xml"  /><Relationship Id="rId2" Type="http://schemas.openxmlformats.org/officeDocument/2006/relationships/notesMaster" Target="../notesMasters/notesMaster1.xml"  /></Relationships>
</file>

<file path=ppt/notesSlides/_rels/notesSlide14.xml.rels><?xml version="1.0" encoding="UTF-8" standalone="yes" ?><Relationships xmlns="http://schemas.openxmlformats.org/package/2006/relationships"><Relationship Id="rId1" Type="http://schemas.openxmlformats.org/officeDocument/2006/relationships/slide" Target="../slides/slide246.xml"  /><Relationship Id="rId2" Type="http://schemas.openxmlformats.org/officeDocument/2006/relationships/notesMaster" Target="../notesMasters/notesMaster1.xml"  /></Relationships>
</file>

<file path=ppt/notesSlides/_rels/notesSlide15.xml.rels><?xml version="1.0" encoding="UTF-8" standalone="yes" ?><Relationships xmlns="http://schemas.openxmlformats.org/package/2006/relationships"><Relationship Id="rId1" Type="http://schemas.openxmlformats.org/officeDocument/2006/relationships/slide" Target="../slides/slide257.xml"  /><Relationship Id="rId2" Type="http://schemas.openxmlformats.org/officeDocument/2006/relationships/notesMaster" Target="../notesMasters/notesMaster1.xml"  /></Relationships>
</file>

<file path=ppt/notesSlides/_rels/notesSlide16.xml.rels><?xml version="1.0" encoding="UTF-8" standalone="yes" ?><Relationships xmlns="http://schemas.openxmlformats.org/package/2006/relationships"><Relationship Id="rId1" Type="http://schemas.openxmlformats.org/officeDocument/2006/relationships/slide" Target="../slides/slide268.xml"  /><Relationship Id="rId2" Type="http://schemas.openxmlformats.org/officeDocument/2006/relationships/notesMaster" Target="../notesMasters/notesMaster1.xml"  /></Relationships>
</file>

<file path=ppt/notesSlides/_rels/notesSlide17.xml.rels><?xml version="1.0" encoding="UTF-8" standalone="yes" ?><Relationships xmlns="http://schemas.openxmlformats.org/package/2006/relationships"><Relationship Id="rId1" Type="http://schemas.openxmlformats.org/officeDocument/2006/relationships/slide" Target="../slides/slide279.xml"  /><Relationship Id="rId2" Type="http://schemas.openxmlformats.org/officeDocument/2006/relationships/notesMaster" Target="../notesMasters/notesMaster1.xml"  /></Relationships>
</file>

<file path=ppt/notesSlides/_rels/notesSlide18.xml.rels><?xml version="1.0" encoding="UTF-8" standalone="yes" ?><Relationships xmlns="http://schemas.openxmlformats.org/package/2006/relationships"><Relationship Id="rId1" Type="http://schemas.openxmlformats.org/officeDocument/2006/relationships/slide" Target="../slides/slide290.xml"  /><Relationship Id="rId2" Type="http://schemas.openxmlformats.org/officeDocument/2006/relationships/notesMaster" Target="../notesMasters/notesMaster1.xml"  /></Relationships>
</file>

<file path=ppt/notesSlides/_rels/notesSlide19.xml.rels><?xml version="1.0" encoding="UTF-8" standalone="yes" ?><Relationships xmlns="http://schemas.openxmlformats.org/package/2006/relationships"><Relationship Id="rId1" Type="http://schemas.openxmlformats.org/officeDocument/2006/relationships/slide" Target="../slides/slide301.xml"  /><Relationship Id="rId2"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1" Type="http://schemas.openxmlformats.org/officeDocument/2006/relationships/slide" Target="../slides/slide115.xml"  /><Relationship Id="rId2" Type="http://schemas.openxmlformats.org/officeDocument/2006/relationships/notesMaster" Target="../notesMasters/notesMaster1.xml"  /></Relationships>
</file>

<file path=ppt/notesSlides/_rels/notesSlide20.xml.rels><?xml version="1.0" encoding="UTF-8" standalone="yes" ?><Relationships xmlns="http://schemas.openxmlformats.org/package/2006/relationships"><Relationship Id="rId1" Type="http://schemas.openxmlformats.org/officeDocument/2006/relationships/slide" Target="../slides/slide312.xml"  /><Relationship Id="rId2" Type="http://schemas.openxmlformats.org/officeDocument/2006/relationships/notesMaster" Target="../notesMasters/notesMaster1.xml"  /></Relationships>
</file>

<file path=ppt/notesSlides/_rels/notesSlide3.xml.rels><?xml version="1.0" encoding="UTF-8" standalone="yes" ?><Relationships xmlns="http://schemas.openxmlformats.org/package/2006/relationships"><Relationship Id="rId1" Type="http://schemas.openxmlformats.org/officeDocument/2006/relationships/slide" Target="../slides/slide125.xml"  /><Relationship Id="rId2" Type="http://schemas.openxmlformats.org/officeDocument/2006/relationships/notesMaster" Target="../notesMasters/notesMaster1.xml"  /></Relationships>
</file>

<file path=ppt/notesSlides/_rels/notesSlide4.xml.rels><?xml version="1.0" encoding="UTF-8" standalone="yes" ?><Relationships xmlns="http://schemas.openxmlformats.org/package/2006/relationships"><Relationship Id="rId1" Type="http://schemas.openxmlformats.org/officeDocument/2006/relationships/slide" Target="../slides/slide135.xml"  /><Relationship Id="rId2" Type="http://schemas.openxmlformats.org/officeDocument/2006/relationships/notesMaster" Target="../notesMasters/notesMaster1.xml"  /></Relationships>
</file>

<file path=ppt/notesSlides/_rels/notesSlide5.xml.rels><?xml version="1.0" encoding="UTF-8" standalone="yes" ?><Relationships xmlns="http://schemas.openxmlformats.org/package/2006/relationships"><Relationship Id="rId1" Type="http://schemas.openxmlformats.org/officeDocument/2006/relationships/slide" Target="../slides/slide146.xml"  /><Relationship Id="rId2" Type="http://schemas.openxmlformats.org/officeDocument/2006/relationships/notesMaster" Target="../notesMasters/notesMaster1.xml"  /></Relationships>
</file>

<file path=ppt/notesSlides/_rels/notesSlide6.xml.rels><?xml version="1.0" encoding="UTF-8" standalone="yes" ?><Relationships xmlns="http://schemas.openxmlformats.org/package/2006/relationships"><Relationship Id="rId1" Type="http://schemas.openxmlformats.org/officeDocument/2006/relationships/slide" Target="../slides/slide157.xml"  /><Relationship Id="rId2" Type="http://schemas.openxmlformats.org/officeDocument/2006/relationships/notesMaster" Target="../notesMasters/notesMaster1.xml"  /></Relationships>
</file>

<file path=ppt/notesSlides/_rels/notesSlide7.xml.rels><?xml version="1.0" encoding="UTF-8" standalone="yes" ?><Relationships xmlns="http://schemas.openxmlformats.org/package/2006/relationships"><Relationship Id="rId1" Type="http://schemas.openxmlformats.org/officeDocument/2006/relationships/slide" Target="../slides/slide168.xml"  /><Relationship Id="rId2" Type="http://schemas.openxmlformats.org/officeDocument/2006/relationships/notesMaster" Target="../notesMasters/notesMaster1.xml"  /></Relationships>
</file>

<file path=ppt/notesSlides/_rels/notesSlide8.xml.rels><?xml version="1.0" encoding="UTF-8" standalone="yes" ?><Relationships xmlns="http://schemas.openxmlformats.org/package/2006/relationships"><Relationship Id="rId1" Type="http://schemas.openxmlformats.org/officeDocument/2006/relationships/slide" Target="../slides/slide179.xml"  /><Relationship Id="rId2" Type="http://schemas.openxmlformats.org/officeDocument/2006/relationships/notesMaster" Target="../notesMasters/notesMaster1.xml"  /></Relationships>
</file>

<file path=ppt/notesSlides/_rels/notesSlide9.xml.rels><?xml version="1.0" encoding="UTF-8" standalone="yes" ?><Relationships xmlns="http://schemas.openxmlformats.org/package/2006/relationships"><Relationship Id="rId1" Type="http://schemas.openxmlformats.org/officeDocument/2006/relationships/slide" Target="../slides/slide190.xml"  /><Relationship Id="rId2" Type="http://schemas.openxmlformats.org/officeDocument/2006/relationships/notesMaster" Target="../notesMasters/notesMaster1.xml"  /></Relationships>
</file>

<file path=ppt/notesSlides/notesSlide1.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ceb"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192</a:t>
            </a:fld>
            <a:endParaRPr lang="en-US" altLang="en-US"/>
          </a:p>
        </p:txBody>
      </p:sp>
    </p:spTree>
  </p:cSld>
  <p:clrMapOvr>
    <a:masterClrMapping/>
  </p:clrMapOvr>
</p:notes>
</file>

<file path=ppt/notesSlides/notesSlide10.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ceb"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201</a:t>
            </a:fld>
            <a:endParaRPr lang="en-US" altLang="en-US"/>
          </a:p>
        </p:txBody>
      </p:sp>
    </p:spTree>
  </p:cSld>
  <p:clrMapOvr>
    <a:masterClrMapping/>
  </p:clrMapOvr>
</p:notes>
</file>

<file path=ppt/notesSlides/notesSlide11.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ceb"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213</a:t>
            </a:fld>
            <a:endParaRPr lang="en-US" altLang="en-US"/>
          </a:p>
        </p:txBody>
      </p:sp>
    </p:spTree>
  </p:cSld>
  <p:clrMapOvr>
    <a:masterClrMapping/>
  </p:clrMapOvr>
</p:notes>
</file>

<file path=ppt/notesSlides/notesSlide12.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ceb"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224</a:t>
            </a:fld>
            <a:endParaRPr lang="en-US" altLang="en-US"/>
          </a:p>
        </p:txBody>
      </p:sp>
    </p:spTree>
  </p:cSld>
  <p:clrMapOvr>
    <a:masterClrMapping/>
  </p:clrMapOvr>
</p:notes>
</file>

<file path=ppt/notesSlides/notesSlide13.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ceb"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235</a:t>
            </a:fld>
            <a:endParaRPr lang="en-US" altLang="en-US"/>
          </a:p>
        </p:txBody>
      </p:sp>
    </p:spTree>
  </p:cSld>
  <p:clrMapOvr>
    <a:masterClrMapping/>
  </p:clrMapOvr>
</p:notes>
</file>

<file path=ppt/notesSlides/notesSlide14.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ceb"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246</a:t>
            </a:fld>
            <a:endParaRPr lang="en-US" altLang="en-US"/>
          </a:p>
        </p:txBody>
      </p:sp>
    </p:spTree>
  </p:cSld>
  <p:clrMapOvr>
    <a:masterClrMapping/>
  </p:clrMapOvr>
</p:notes>
</file>

<file path=ppt/notesSlides/notesSlide15.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ceb"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257</a:t>
            </a:fld>
            <a:endParaRPr lang="en-US" altLang="en-US"/>
          </a:p>
        </p:txBody>
      </p:sp>
    </p:spTree>
  </p:cSld>
  <p:clrMapOvr>
    <a:masterClrMapping/>
  </p:clrMapOvr>
</p:notes>
</file>

<file path=ppt/notesSlides/notesSlide16.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ceb"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268</a:t>
            </a:fld>
            <a:endParaRPr lang="en-US" altLang="en-US"/>
          </a:p>
        </p:txBody>
      </p:sp>
    </p:spTree>
  </p:cSld>
  <p:clrMapOvr>
    <a:masterClrMapping/>
  </p:clrMapOvr>
</p:notes>
</file>

<file path=ppt/notesSlides/notesSlide17.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ceb"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279</a:t>
            </a:fld>
            <a:endParaRPr lang="en-US" altLang="en-US"/>
          </a:p>
        </p:txBody>
      </p:sp>
    </p:spTree>
  </p:cSld>
  <p:clrMapOvr>
    <a:masterClrMapping/>
  </p:clrMapOvr>
</p:notes>
</file>

<file path=ppt/notesSlides/notesSlide18.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ceb"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290</a:t>
            </a:fld>
            <a:endParaRPr lang="en-US" altLang="en-US"/>
          </a:p>
        </p:txBody>
      </p:sp>
    </p:spTree>
  </p:cSld>
  <p:clrMapOvr>
    <a:masterClrMapping/>
  </p:clrMapOvr>
</p:notes>
</file>

<file path=ppt/notesSlides/notesSlide19.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ceb"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301</a:t>
            </a:fld>
            <a:endParaRPr lang="en-US" altLang="en-US"/>
          </a:p>
        </p:txBody>
      </p:sp>
    </p:spTree>
  </p:cSld>
  <p:clrMapOvr>
    <a:masterClrMapping/>
  </p:clrMapOvr>
</p:notes>
</file>

<file path=ppt/notesSlides/notesSlide2.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ceb"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203</a:t>
            </a:fld>
            <a:endParaRPr lang="en-US" altLang="en-US"/>
          </a:p>
        </p:txBody>
      </p:sp>
    </p:spTree>
  </p:cSld>
  <p:clrMapOvr>
    <a:masterClrMapping/>
  </p:clrMapOvr>
</p:notes>
</file>

<file path=ppt/notesSlides/notesSlide20.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ceb"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312</a:t>
            </a:fld>
            <a:endParaRPr lang="en-US" altLang="en-US"/>
          </a:p>
        </p:txBody>
      </p:sp>
    </p:spTree>
  </p:cSld>
  <p:clrMapOvr>
    <a:masterClrMapping/>
  </p:clrMapOvr>
</p:notes>
</file>

<file path=ppt/notesSlides/notesSlide3.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ceb"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213</a:t>
            </a:fld>
            <a:endParaRPr lang="en-US" altLang="en-US"/>
          </a:p>
        </p:txBody>
      </p:sp>
    </p:spTree>
  </p:cSld>
  <p:clrMapOvr>
    <a:masterClrMapping/>
  </p:clrMapOvr>
</p:notes>
</file>

<file path=ppt/notesSlides/notesSlide4.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ceb"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223</a:t>
            </a:fld>
            <a:endParaRPr lang="en-US" altLang="en-US"/>
          </a:p>
        </p:txBody>
      </p:sp>
    </p:spTree>
  </p:cSld>
  <p:clrMapOvr>
    <a:masterClrMapping/>
  </p:clrMapOvr>
</p:notes>
</file>

<file path=ppt/notesSlides/notesSlide5.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ceb"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146</a:t>
            </a:fld>
            <a:endParaRPr lang="en-US" altLang="en-US"/>
          </a:p>
        </p:txBody>
      </p:sp>
    </p:spTree>
  </p:cSld>
  <p:clrMapOvr>
    <a:masterClrMapping/>
  </p:clrMapOvr>
</p:notes>
</file>

<file path=ppt/notesSlides/notesSlide6.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ceb"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157</a:t>
            </a:fld>
            <a:endParaRPr lang="en-US" altLang="en-US"/>
          </a:p>
        </p:txBody>
      </p:sp>
    </p:spTree>
  </p:cSld>
  <p:clrMapOvr>
    <a:masterClrMapping/>
  </p:clrMapOvr>
</p:notes>
</file>

<file path=ppt/notesSlides/notesSlide7.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ceb"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168</a:t>
            </a:fld>
            <a:endParaRPr lang="en-US" altLang="en-US"/>
          </a:p>
        </p:txBody>
      </p:sp>
    </p:spTree>
  </p:cSld>
  <p:clrMapOvr>
    <a:masterClrMapping/>
  </p:clrMapOvr>
</p:notes>
</file>

<file path=ppt/notesSlides/notesSlide8.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ceb"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179</a:t>
            </a:fld>
            <a:endParaRPr lang="en-US" altLang="en-US"/>
          </a:p>
        </p:txBody>
      </p:sp>
    </p:spTree>
  </p:cSld>
  <p:clrMapOvr>
    <a:masterClrMapping/>
  </p:clrMapOvr>
</p:notes>
</file>

<file path=ppt/notesSlides/notesSlide9.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ceb"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190</a:t>
            </a:fld>
            <a:endParaRPr lang="en-US"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a:t>마스터 제목 스타일 편집</a:t>
            </a:r>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972593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10091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8108407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323122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622069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9230515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358614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5633307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5902205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4875029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067936192"/>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  /><Relationship Id="rId10" Type="http://schemas.openxmlformats.org/officeDocument/2006/relationships/slideLayout" Target="../slideLayouts/slideLayout10.xml"  /><Relationship Id="rId11" Type="http://schemas.openxmlformats.org/officeDocument/2006/relationships/slideLayout" Target="../slideLayouts/slideLayout11.xml"  /><Relationship Id="rId12" Type="http://schemas.openxmlformats.org/officeDocument/2006/relationships/theme" Target="../theme/theme1.xml"  /><Relationship Id="rId2" Type="http://schemas.openxmlformats.org/officeDocument/2006/relationships/slideLayout" Target="../slideLayouts/slideLayout2.xml"  /><Relationship Id="rId3" Type="http://schemas.openxmlformats.org/officeDocument/2006/relationships/slideLayout" Target="../slideLayouts/slideLayout3.xml"  /><Relationship Id="rId4" Type="http://schemas.openxmlformats.org/officeDocument/2006/relationships/slideLayout" Target="../slideLayouts/slideLayout4.xml"  /><Relationship Id="rId5" Type="http://schemas.openxmlformats.org/officeDocument/2006/relationships/slideLayout" Target="../slideLayouts/slideLayout5.xml"  /><Relationship Id="rId6" Type="http://schemas.openxmlformats.org/officeDocument/2006/relationships/slideLayout" Target="../slideLayouts/slideLayout6.xml"  /><Relationship Id="rId7" Type="http://schemas.openxmlformats.org/officeDocument/2006/relationships/slideLayout" Target="../slideLayouts/slideLayout7.xml"  /><Relationship Id="rId8" Type="http://schemas.openxmlformats.org/officeDocument/2006/relationships/slideLayout" Target="../slideLayouts/slideLayout8.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44456D-8C60-4909-B986-331B77FC7904}" type="datetimeFigureOut">
              <a:rPr lang="ko-KR" altLang="en-US" smtClean="0"/>
              <a:t>2020-07-30</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2711468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3.gif"  /></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56.jpeg"  /></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7.jpeg"  /></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8.jpeg"  /></Relationships>
</file>

<file path=ppt/slides/_rels/slide104.xml.rels><?xml version="1.0" encoding="UTF-8" standalone="yes" ?><Relationships xmlns="http://schemas.openxmlformats.org/package/2006/relationships"><Relationship Id="rId1" Type="http://schemas.openxmlformats.org/officeDocument/2006/relationships/notesSlide" Target="../notesSlides/notesSlide1.xml"  /><Relationship Id="rId2" Type="http://schemas.openxmlformats.org/officeDocument/2006/relationships/slideLayout" Target="../slideLayouts/slideLayout2.xml"  /><Relationship Id="rId3" Type="http://schemas.openxmlformats.org/officeDocument/2006/relationships/image" Target="../media/image59.jpeg"  /></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0.jpeg"  /></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1.jpeg"  /></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62.jpeg"  /></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3.jpeg"  /></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4.jpeg"  /></Relationships>
</file>

<file path=ppt/slides/_rels/slide115.xml.rels><?xml version="1.0" encoding="UTF-8" standalone="yes" ?><Relationships xmlns="http://schemas.openxmlformats.org/package/2006/relationships"><Relationship Id="rId1" Type="http://schemas.openxmlformats.org/officeDocument/2006/relationships/notesSlide" Target="../notesSlides/notesSlide2.xml"  /><Relationship Id="rId2" Type="http://schemas.openxmlformats.org/officeDocument/2006/relationships/slideLayout" Target="../slideLayouts/slideLayout2.xml"  /><Relationship Id="rId3" Type="http://schemas.openxmlformats.org/officeDocument/2006/relationships/image" Target="../media/image65.jpeg"  /></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6.jpeg"  /></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7.jpeg"  /></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0.jpeg"  /></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68.jpeg"  /></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9.jpeg"  /></Relationships>
</file>

<file path=ppt/slides/_rels/slide125.xml.rels><?xml version="1.0" encoding="UTF-8" standalone="yes" ?><Relationships xmlns="http://schemas.openxmlformats.org/package/2006/relationships"><Relationship Id="rId1" Type="http://schemas.openxmlformats.org/officeDocument/2006/relationships/notesSlide" Target="../notesSlides/notesSlide3.xml"  /><Relationship Id="rId2" Type="http://schemas.openxmlformats.org/officeDocument/2006/relationships/slideLayout" Target="../slideLayouts/slideLayout2.xml"  /><Relationship Id="rId3" Type="http://schemas.openxmlformats.org/officeDocument/2006/relationships/image" Target="../media/image70.jpeg"  /></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1.jpeg"  /></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2.jpeg"  /></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73.jpeg"  /></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4.jpeg"  /></Relationships>
</file>

<file path=ppt/slides/_rels/slide135.xml.rels><?xml version="1.0" encoding="UTF-8" standalone="yes" ?><Relationships xmlns="http://schemas.openxmlformats.org/package/2006/relationships"><Relationship Id="rId1" Type="http://schemas.openxmlformats.org/officeDocument/2006/relationships/notesSlide" Target="../notesSlides/notesSlide4.xml"  /><Relationship Id="rId2" Type="http://schemas.openxmlformats.org/officeDocument/2006/relationships/slideLayout" Target="../slideLayouts/slideLayout2.xml"  /><Relationship Id="rId3" Type="http://schemas.openxmlformats.org/officeDocument/2006/relationships/image" Target="../media/image75.jpeg"  /></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6.jpeg"  /></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7.jpeg"  /></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8.jpeg"  /></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jpeg"  /></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81.jpeg"  /></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4.jpeg"  /></Relationships>
</file>

<file path=ppt/slides/_rels/slide146.xml.rels><?xml version="1.0" encoding="UTF-8" standalone="yes" ?><Relationships xmlns="http://schemas.openxmlformats.org/package/2006/relationships"><Relationship Id="rId1" Type="http://schemas.openxmlformats.org/officeDocument/2006/relationships/notesSlide" Target="../notesSlides/notesSlide5.xml"  /><Relationship Id="rId2" Type="http://schemas.openxmlformats.org/officeDocument/2006/relationships/slideLayout" Target="../slideLayouts/slideLayout2.xml"  /><Relationship Id="rId3" Type="http://schemas.openxmlformats.org/officeDocument/2006/relationships/image" Target="../media/image85.jpeg"  /></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1.jpeg"  /></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6.jpeg"  /></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7.jpeg"  /></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jpeg"  /></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88.jpeg"  /></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9.jpeg"  /></Relationships>
</file>

<file path=ppt/slides/_rels/slide157.xml.rels><?xml version="1.0" encoding="UTF-8" standalone="yes" ?><Relationships xmlns="http://schemas.openxmlformats.org/package/2006/relationships"><Relationship Id="rId1" Type="http://schemas.openxmlformats.org/officeDocument/2006/relationships/notesSlide" Target="../notesSlides/notesSlide6.xml"  /><Relationship Id="rId2" Type="http://schemas.openxmlformats.org/officeDocument/2006/relationships/slideLayout" Target="../slideLayouts/slideLayout2.xml"  /><Relationship Id="rId3" Type="http://schemas.openxmlformats.org/officeDocument/2006/relationships/image" Target="../media/image73.jpeg"  /></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0.jpeg"  /></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1.jpeg"  /></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jpeg"  /></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2.jpeg"  /></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93.jpeg"  /></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4.jpeg"  /></Relationships>
</file>

<file path=ppt/slides/_rels/slide168.xml.rels><?xml version="1.0" encoding="UTF-8" standalone="yes" ?><Relationships xmlns="http://schemas.openxmlformats.org/package/2006/relationships"><Relationship Id="rId1" Type="http://schemas.openxmlformats.org/officeDocument/2006/relationships/notesSlide" Target="../notesSlides/notesSlide7.xml"  /><Relationship Id="rId2" Type="http://schemas.openxmlformats.org/officeDocument/2006/relationships/slideLayout" Target="../slideLayouts/slideLayout2.xml"  /><Relationship Id="rId3" Type="http://schemas.openxmlformats.org/officeDocument/2006/relationships/image" Target="../media/image95.jpeg"  /></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6.jpeg"  /></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jpeg"  /></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7.jpeg"  /></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8.jpeg"  /></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99.jpeg"  /></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0.jpeg"  /></Relationships>
</file>

<file path=ppt/slides/_rels/slide179.xml.rels><?xml version="1.0" encoding="UTF-8" standalone="yes" ?><Relationships xmlns="http://schemas.openxmlformats.org/package/2006/relationships"><Relationship Id="rId1" Type="http://schemas.openxmlformats.org/officeDocument/2006/relationships/notesSlide" Target="../notesSlides/notesSlide8.xml"  /><Relationship Id="rId2" Type="http://schemas.openxmlformats.org/officeDocument/2006/relationships/slideLayout" Target="../slideLayouts/slideLayout2.xml"  /><Relationship Id="rId3" Type="http://schemas.openxmlformats.org/officeDocument/2006/relationships/image" Target="../media/image101.jpeg"  /></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2.jpeg"  /></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3.jpeg"  /></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4.jpeg"  /></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05.jpeg"  /></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6.jpeg"  /></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90.xml.rels><?xml version="1.0" encoding="UTF-8" standalone="yes" ?><Relationships xmlns="http://schemas.openxmlformats.org/package/2006/relationships"><Relationship Id="rId1" Type="http://schemas.openxmlformats.org/officeDocument/2006/relationships/notesSlide" Target="../notesSlides/notesSlide9.xml"  /><Relationship Id="rId2" Type="http://schemas.openxmlformats.org/officeDocument/2006/relationships/slideLayout" Target="../slideLayouts/slideLayout2.xml"  /><Relationship Id="rId3" Type="http://schemas.openxmlformats.org/officeDocument/2006/relationships/image" Target="../media/image107.jpeg"  /></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5.jpeg"  /></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8.jpeg"  /></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9.jpeg"  /></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10.jpeg"  /></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1.jpeg"  /></Relationships>
</file>

<file path=ppt/slides/_rels/slide201.xml.rels><?xml version="1.0" encoding="UTF-8" standalone="yes" ?><Relationships xmlns="http://schemas.openxmlformats.org/package/2006/relationships"><Relationship Id="rId1" Type="http://schemas.openxmlformats.org/officeDocument/2006/relationships/notesSlide" Target="../notesSlides/notesSlide10.xml"  /><Relationship Id="rId2" Type="http://schemas.openxmlformats.org/officeDocument/2006/relationships/slideLayout" Target="../slideLayouts/slideLayout2.xml"  /><Relationship Id="rId3" Type="http://schemas.openxmlformats.org/officeDocument/2006/relationships/image" Target="../media/image112.jpeg"  /></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3.jpeg"  /><Relationship Id="rId3" Type="http://schemas.openxmlformats.org/officeDocument/2006/relationships/image" Target="../media/image114.jpeg"  /></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5.jpeg"  /></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6.jpeg"  /></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17.jpeg"  /></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8.jpeg"  /></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9.jpeg"  /></Relationships>
</file>

<file path=ppt/slides/_rels/slide213.xml.rels><?xml version="1.0" encoding="UTF-8" standalone="yes" ?><Relationships xmlns="http://schemas.openxmlformats.org/package/2006/relationships"><Relationship Id="rId1" Type="http://schemas.openxmlformats.org/officeDocument/2006/relationships/notesSlide" Target="../notesSlides/notesSlide11.xml"  /><Relationship Id="rId2" Type="http://schemas.openxmlformats.org/officeDocument/2006/relationships/slideLayout" Target="../slideLayouts/slideLayout2.xml"  /><Relationship Id="rId3" Type="http://schemas.openxmlformats.org/officeDocument/2006/relationships/image" Target="../media/image120.jpeg"  /></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1.jpeg"  /></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2.jpeg"  /></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17.jpeg"  /></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3.jpeg"  /></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4.jpeg"  /></Relationships>
</file>

<file path=ppt/slides/_rels/slide224.xml.rels><?xml version="1.0" encoding="UTF-8" standalone="yes" ?><Relationships xmlns="http://schemas.openxmlformats.org/package/2006/relationships"><Relationship Id="rId1" Type="http://schemas.openxmlformats.org/officeDocument/2006/relationships/notesSlide" Target="../notesSlides/notesSlide12.xml"  /><Relationship Id="rId2" Type="http://schemas.openxmlformats.org/officeDocument/2006/relationships/slideLayout" Target="../slideLayouts/slideLayout2.xml"  /><Relationship Id="rId3" Type="http://schemas.openxmlformats.org/officeDocument/2006/relationships/image" Target="../media/image125.jpeg"  /></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6.jpeg"  /></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7.jpeg"  /></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5.jpeg"  /></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28.jpeg"  /></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9.jpeg"  /></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0.jpeg"  /></Relationships>
</file>

<file path=ppt/slides/_rels/slide235.xml.rels><?xml version="1.0" encoding="UTF-8" standalone="yes" ?><Relationships xmlns="http://schemas.openxmlformats.org/package/2006/relationships"><Relationship Id="rId1" Type="http://schemas.openxmlformats.org/officeDocument/2006/relationships/notesSlide" Target="../notesSlides/notesSlide13.xml"  /><Relationship Id="rId2" Type="http://schemas.openxmlformats.org/officeDocument/2006/relationships/slideLayout" Target="../slideLayouts/slideLayout2.xml"  /><Relationship Id="rId3" Type="http://schemas.openxmlformats.org/officeDocument/2006/relationships/image" Target="../media/image131.jpeg"  /></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8.jpeg"  /></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2.jpeg"  /></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33.jpeg"  /></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4.jpeg"  /></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5.jpeg"  /></Relationships>
</file>

<file path=ppt/slides/_rels/slide246.xml.rels><?xml version="1.0" encoding="UTF-8" standalone="yes" ?><Relationships xmlns="http://schemas.openxmlformats.org/package/2006/relationships"><Relationship Id="rId1" Type="http://schemas.openxmlformats.org/officeDocument/2006/relationships/notesSlide" Target="../notesSlides/notesSlide14.xml"  /><Relationship Id="rId2" Type="http://schemas.openxmlformats.org/officeDocument/2006/relationships/slideLayout" Target="../slideLayouts/slideLayout2.xml"  /><Relationship Id="rId3" Type="http://schemas.openxmlformats.org/officeDocument/2006/relationships/image" Target="../media/image136.jpeg"  /></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7.jpeg"  /></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3.jpeg"  /></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jpeg"  /></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38.jpeg"  /></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9.jpeg"  /><Relationship Id="rId3" Type="http://schemas.openxmlformats.org/officeDocument/2006/relationships/image" Target="../media/image140.jpeg"  /></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1.jpeg"  /></Relationships>
</file>

<file path=ppt/slides/_rels/slide257.xml.rels><?xml version="1.0" encoding="UTF-8" standalone="yes" ?><Relationships xmlns="http://schemas.openxmlformats.org/package/2006/relationships"><Relationship Id="rId1" Type="http://schemas.openxmlformats.org/officeDocument/2006/relationships/notesSlide" Target="../notesSlides/notesSlide15.xml"  /><Relationship Id="rId2" Type="http://schemas.openxmlformats.org/officeDocument/2006/relationships/slideLayout" Target="../slideLayouts/slideLayout2.xml"  /><Relationship Id="rId3" Type="http://schemas.openxmlformats.org/officeDocument/2006/relationships/image" Target="../media/image142.jpeg"  /></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3.jpeg"  /></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4.jpeg"  /></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jpeg"  /></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45.jpeg"  /></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6.jpeg"  /></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7.jpeg"  /></Relationships>
</file>

<file path=ppt/slides/_rels/slide268.xml.rels><?xml version="1.0" encoding="UTF-8" standalone="yes" ?><Relationships xmlns="http://schemas.openxmlformats.org/package/2006/relationships"><Relationship Id="rId1" Type="http://schemas.openxmlformats.org/officeDocument/2006/relationships/notesSlide" Target="../notesSlides/notesSlide16.xml"  /><Relationship Id="rId2" Type="http://schemas.openxmlformats.org/officeDocument/2006/relationships/slideLayout" Target="../slideLayouts/slideLayout2.xml"  /><Relationship Id="rId3" Type="http://schemas.openxmlformats.org/officeDocument/2006/relationships/image" Target="../media/image148.jpeg"  /></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9.jpeg"  /></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8.jpeg"  /></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0.jpeg"  /></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51.jpeg"  /></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2.jpeg"  /></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3.jpeg"  /></Relationships>
</file>

<file path=ppt/slides/_rels/slide279.xml.rels><?xml version="1.0" encoding="UTF-8" standalone="yes" ?><Relationships xmlns="http://schemas.openxmlformats.org/package/2006/relationships"><Relationship Id="rId1" Type="http://schemas.openxmlformats.org/officeDocument/2006/relationships/notesSlide" Target="../notesSlides/notesSlide17.xml"  /><Relationship Id="rId2" Type="http://schemas.openxmlformats.org/officeDocument/2006/relationships/slideLayout" Target="../slideLayouts/slideLayout2.xml"  /><Relationship Id="rId3" Type="http://schemas.openxmlformats.org/officeDocument/2006/relationships/image" Target="../media/image154.jpeg"  /></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9.jpeg"  /></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5.jpeg"  /></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6.jpeg"  /></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57.jpeg"  /></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158.png"  /><Relationship Id="rId7" Type="http://schemas.openxmlformats.org/officeDocument/2006/relationships/image" Target="../media/image83.png"  /></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9.jpeg"  /></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0.jpeg"  /></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0.jpeg"  /></Relationships>
</file>

<file path=ppt/slides/_rels/slide290.xml.rels><?xml version="1.0" encoding="UTF-8" standalone="yes" ?><Relationships xmlns="http://schemas.openxmlformats.org/package/2006/relationships"><Relationship Id="rId1" Type="http://schemas.openxmlformats.org/officeDocument/2006/relationships/notesSlide" Target="../notesSlides/notesSlide18.xml"  /><Relationship Id="rId2" Type="http://schemas.openxmlformats.org/officeDocument/2006/relationships/slideLayout" Target="../slideLayouts/slideLayout2.xml"  /><Relationship Id="rId3" Type="http://schemas.openxmlformats.org/officeDocument/2006/relationships/image" Target="../media/image161.jpeg"  /></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2.jpeg"  /></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3.jpeg"  /><Relationship Id="rId3" Type="http://schemas.openxmlformats.org/officeDocument/2006/relationships/image" Target="../media/image164.jpeg"  /></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158.png"  /><Relationship Id="rId7" Type="http://schemas.openxmlformats.org/officeDocument/2006/relationships/image" Target="../media/image83.png"  /></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65.jpeg"  /></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6.jpeg"  /></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jpeg"  /></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7.jpeg"  /></Relationships>
</file>

<file path=ppt/slides/_rels/slide301.xml.rels><?xml version="1.0" encoding="UTF-8" standalone="yes" ?><Relationships xmlns="http://schemas.openxmlformats.org/package/2006/relationships"><Relationship Id="rId1" Type="http://schemas.openxmlformats.org/officeDocument/2006/relationships/notesSlide" Target="../notesSlides/notesSlide19.xml"  /><Relationship Id="rId2" Type="http://schemas.openxmlformats.org/officeDocument/2006/relationships/slideLayout" Target="../slideLayouts/slideLayout2.xml"  /><Relationship Id="rId3" Type="http://schemas.openxmlformats.org/officeDocument/2006/relationships/image" Target="../media/image168.jpeg"  /></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9.jpeg"  /></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0.jpeg"  /></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71.jpeg"  /></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2.jpeg"  /></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3.jpeg"  /></Relationships>
</file>

<file path=ppt/slides/_rels/slide312.xml.rels><?xml version="1.0" encoding="UTF-8" standalone="yes" ?><Relationships xmlns="http://schemas.openxmlformats.org/package/2006/relationships"><Relationship Id="rId1" Type="http://schemas.openxmlformats.org/officeDocument/2006/relationships/notesSlide" Target="../notesSlides/notesSlide20.xml"  /><Relationship Id="rId2" Type="http://schemas.openxmlformats.org/officeDocument/2006/relationships/slideLayout" Target="../slideLayouts/slideLayout2.xml"  /><Relationship Id="rId3" Type="http://schemas.openxmlformats.org/officeDocument/2006/relationships/image" Target="../media/image174.jpeg"  /></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5.jpeg"  /></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6.jpeg"  /></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21.jpeg"  /></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2.jpeg"  /></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3.jpeg"  /></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4.jpeg"  /></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5.jpeg"  /></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jpeg"  /></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6.jpeg"  /></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27.jpeg"  /></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8.jpeg"  /></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9.jpeg"  /></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0.jpeg"  /></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jpeg"  /></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1.jpeg"  /></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2.jpeg"  /></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33.jpeg"  /></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4.jpeg"  /></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5.jpeg"  /></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gif"  /></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6.jpeg"  /></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7.jpeg"  /></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8.jpeg"  /></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39.jpeg"  /></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0.jpeg"  /></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jpeg"  /></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1.jpeg"  /><Relationship Id="rId3" Type="http://schemas.openxmlformats.org/officeDocument/2006/relationships/image" Target="../media/image42.jpeg"  /></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3.jpeg"  /></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4.jpeg"  /></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5.jpeg"  /></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46.jpeg"  /></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7.jpeg"  /></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8.jpeg"  /></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9.jpeg"  /></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0.jpeg"  /></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51.jpeg"  /></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1.jpeg"  /></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2.jpeg"  /></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3.jpeg"  /></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4.jpeg"  /></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5.jpeg"  /></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slide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312368" cy="369332"/>
          </a:xfrm>
          <a:prstGeom prst="rect">
            <a:avLst/>
          </a:prstGeom>
          <a:noFill/>
        </p:spPr>
        <p:txBody>
          <a:bodyPr wrap="square">
            <a:spAutoFit/>
          </a:bodyPr>
          <a:lstStyle/>
          <a:p>
            <a:pPr xmlns:a="http://schemas.openxmlformats.org/drawingml/2006/main" lvl="0">
              <a:defRPr/>
            </a:pPr>
            <a:r xmlns:a="http://schemas.openxmlformats.org/drawingml/2006/main">
              <a:rPr lang="ceb" altLang="ko-KR" b="1">
                <a:solidFill>
                  <a:schemeClr val="tx1">
                    <a:lumMod val="50000"/>
                    <a:lumOff val="50000"/>
                  </a:schemeClr>
                </a:solidFill>
              </a:rPr>
              <a:t>Num. 72 Ang Pulong sa Dios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2129464"/>
            <a:ext cx="3931114" cy="2097731"/>
          </a:xfrm>
          <a:prstGeom prst="rect">
            <a:avLst/>
          </a:prstGeom>
          <a:noFill/>
        </p:spPr>
        <p:txBody>
          <a:bodyPr wrap="square">
            <a:spAutoFit/>
          </a:bodyPr>
          <a:lstStyle/>
          <a:p>
            <a:pPr xmlns:a="http://schemas.openxmlformats.org/drawingml/2006/main" algn="ctr">
              <a:defRPr/>
            </a:pPr>
            <a:r xmlns:a="http://schemas.openxmlformats.org/drawingml/2006/main">
              <a:rPr lang="ceb" altLang="ko-KR" sz="4400"/>
              <a:t>Ang Ikaduhang Anak nawala ug nakaplagan</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8" name="그림 17"/>
          <p:cNvPicPr>
            <a:picLocks noChangeAspect="1"/>
          </p:cNvPicPr>
          <p:nvPr/>
        </p:nvPicPr>
        <p:blipFill rotWithShape="1">
          <a:blip r:embed="rId8"/>
          <a:stretch>
            <a:fillRect/>
          </a:stretch>
        </p:blipFill>
        <p:spPr>
          <a:xfrm>
            <a:off x="4932040" y="1700808"/>
            <a:ext cx="3563952" cy="417122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ceb" sz="4000">
                <a:solidFill>
                  <a:srgbClr val="ff0000"/>
                </a:solidFill>
              </a:rPr>
              <a:t>Karon</a:t>
            </a:r>
            <a:r xmlns:a="http://schemas.openxmlformats.org/drawingml/2006/main">
              <a:rPr altLang="en-US" lang="ceb" sz="4000">
                <a:solidFill>
                  <a:srgbClr val="ff0000"/>
                </a:solidFill>
              </a:rPr>
              <a:t> </a:t>
            </a:r>
            <a:r xmlns:a="http://schemas.openxmlformats.org/drawingml/2006/main">
              <a:rPr altLang="ko-KR" lang="ceb" sz="4000">
                <a:solidFill>
                  <a:srgbClr val="ff0000"/>
                </a:solidFill>
              </a:rPr>
              <a:t>Pasulit</a:t>
            </a:r>
            <a:r xmlns:a="http://schemas.openxmlformats.org/drawingml/2006/main">
              <a:rPr altLang="en-US" lang="ceb" sz="4000">
                <a:solidFill>
                  <a:srgbClr val="ff0000"/>
                </a:solidFill>
              </a:rPr>
              <a:t> </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792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02024" y="51345"/>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ceb" sz="3200">
                <a:solidFill>
                  <a:schemeClr val="tx1">
                    <a:lumMod val="65000"/>
                    <a:lumOff val="35000"/>
                  </a:schemeClr>
                </a:solidFill>
              </a:rPr>
              <a:t>Giunsa pagtratar sa amahan ang ikaduhang anak nga lalaki sa iyang pagbalik?</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ceb" sz="2800">
                <a:solidFill>
                  <a:schemeClr val="tx1">
                    <a:lumMod val="65000"/>
                    <a:lumOff val="35000"/>
                  </a:schemeClr>
                </a:solidFill>
              </a:rPr>
              <a:t>① </a:t>
            </a:r>
            <a:r xmlns:a="http://schemas.openxmlformats.org/drawingml/2006/main">
              <a:rPr altLang="ko-KR" lang="ceb" sz="2800">
                <a:solidFill>
                  <a:schemeClr val="tx1">
                    <a:lumMod val="65000"/>
                    <a:lumOff val="35000"/>
                  </a:schemeClr>
                </a:solidFill>
              </a:rPr>
              <a:t>Iyang gipapahawa ang ikaduhang anak nga lalaki.</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ceb" sz="2800">
                <a:solidFill>
                  <a:schemeClr val="tx1">
                    <a:lumMod val="65000"/>
                    <a:lumOff val="35000"/>
                  </a:schemeClr>
                </a:solidFill>
              </a:rPr>
              <a:t>② </a:t>
            </a:r>
            <a:r xmlns:a="http://schemas.openxmlformats.org/drawingml/2006/main">
              <a:rPr altLang="ko-KR" lang="ceb" sz="2800">
                <a:solidFill>
                  <a:schemeClr val="tx1">
                    <a:lumMod val="65000"/>
                    <a:lumOff val="35000"/>
                  </a:schemeClr>
                </a:solidFill>
              </a:rPr>
              <a:t>Iyang naigo ang ikaduhang anak nga lalaki.</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ceb" sz="2800">
                <a:solidFill>
                  <a:schemeClr val="tx1">
                    <a:lumMod val="65000"/>
                    <a:lumOff val="35000"/>
                  </a:schemeClr>
                </a:solidFill>
              </a:rPr>
              <a:t>③ </a:t>
            </a:r>
            <a:r xmlns:a="http://schemas.openxmlformats.org/drawingml/2006/main">
              <a:rPr altLang="ko-KR" lang="ceb" sz="2800">
                <a:solidFill>
                  <a:schemeClr val="tx1">
                    <a:lumMod val="65000"/>
                    <a:lumOff val="35000"/>
                  </a:schemeClr>
                </a:solidFill>
              </a:rPr>
              <a:t>Wala niya makita ang ikaduhang anak nga lalaki.</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ceb" sz="2800">
                <a:solidFill>
                  <a:schemeClr val="tx1">
                    <a:lumMod val="65000"/>
                    <a:lumOff val="35000"/>
                  </a:schemeClr>
                </a:solidFill>
              </a:rPr>
              <a:t>④ </a:t>
            </a:r>
            <a:r xmlns:a="http://schemas.openxmlformats.org/drawingml/2006/main">
              <a:rPr altLang="ko-KR" lang="ceb" sz="2800">
                <a:solidFill>
                  <a:schemeClr val="tx1">
                    <a:lumMod val="65000"/>
                    <a:lumOff val="35000"/>
                  </a:schemeClr>
                </a:solidFill>
              </a:rPr>
              <a:t>Malipayon niyang gidawat ang ikaduhang anak.</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50316"/>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ceb" sz="2800">
                <a:solidFill>
                  <a:srgbClr val="ff0000"/>
                </a:solidFill>
              </a:rPr>
              <a:t>④ </a:t>
            </a:r>
            <a:r xmlns:a="http://schemas.openxmlformats.org/drawingml/2006/main">
              <a:rPr altLang="ko-KR" lang="ceb" sz="2800">
                <a:solidFill>
                  <a:srgbClr val="ff0000"/>
                </a:solidFill>
              </a:rPr>
              <a:t>Malipayon niyang gidawat ang ikaduhang anak.</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0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ceb" altLang="ko-KR" b="1">
                <a:solidFill>
                  <a:schemeClr val="tx1">
                    <a:lumMod val="50000"/>
                    <a:lumOff val="50000"/>
                  </a:schemeClr>
                </a:solidFill>
              </a:rPr>
              <a:t>Num. 81Ang Pulong sa Dios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772982"/>
          </a:xfrm>
          <a:prstGeom prst="rect">
            <a:avLst/>
          </a:prstGeom>
          <a:noFill/>
        </p:spPr>
        <p:txBody>
          <a:bodyPr wrap="square">
            <a:spAutoFit/>
          </a:bodyPr>
          <a:lstStyle/>
          <a:p>
            <a:pPr xmlns:a="http://schemas.openxmlformats.org/drawingml/2006/main" algn="ctr">
              <a:defRPr/>
            </a:pPr>
            <a:r xmlns:a="http://schemas.openxmlformats.org/drawingml/2006/main">
              <a:rPr lang="ceb" altLang="ko-KR" sz="4400"/>
              <a:t>Usa ka Utang nga Nakautang ug Napulo ka Libo nga Talento</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7" name="그림 6"/>
          <p:cNvPicPr>
            <a:picLocks noChangeAspect="1"/>
          </p:cNvPicPr>
          <p:nvPr/>
        </p:nvPicPr>
        <p:blipFill rotWithShape="1">
          <a:blip r:embed="rId8"/>
          <a:stretch>
            <a:fillRect/>
          </a:stretch>
        </p:blipFill>
        <p:spPr>
          <a:xfrm>
            <a:off x="5220072" y="1700808"/>
            <a:ext cx="3923929" cy="416994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ceb" sz="4000">
                <a:solidFill>
                  <a:srgbClr val="ff0000"/>
                </a:solidFill>
              </a:rPr>
              <a:t>Ang Pulong Karon</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87091" y="5048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105468" y="50480"/>
            <a:ext cx="983695" cy="648072"/>
          </a:xfrm>
          <a:prstGeom prst="rect">
            <a:avLst/>
          </a:prstGeom>
          <a:noFill/>
        </p:spPr>
      </p:pic>
      <p:sp>
        <p:nvSpPr>
          <p:cNvPr id="23" name="TextBox 22"/>
          <p:cNvSpPr txBox="1"/>
          <p:nvPr/>
        </p:nvSpPr>
        <p:spPr>
          <a:xfrm>
            <a:off x="539552" y="2420888"/>
            <a:ext cx="8208912" cy="1730107"/>
          </a:xfrm>
          <a:prstGeom prst="rect">
            <a:avLst/>
          </a:prstGeom>
          <a:noFill/>
        </p:spPr>
        <p:txBody>
          <a:bodyPr wrap="square">
            <a:spAutoFit/>
          </a:bodyPr>
          <a:lstStyle/>
          <a:p>
            <a:pPr xmlns:a="http://schemas.openxmlformats.org/drawingml/2006/main" lvl="0">
              <a:defRPr/>
            </a:pPr>
            <a:r xmlns:a="http://schemas.openxmlformats.org/drawingml/2006/main">
              <a:rPr altLang="ko-KR" lang="ceb" sz="3600"/>
              <a:t>'Dili ba kinahanglan nga maluoy ka sa imong isigka-alagad ingon nga ako naluoy kanimo?'</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ceb" sz="2800">
                <a:solidFill>
                  <a:schemeClr val="tx1">
                    <a:lumMod val="65000"/>
                    <a:lumOff val="35000"/>
                  </a:schemeClr>
                </a:solidFill>
              </a:rPr>
              <a:t>Mateo</a:t>
            </a:r>
            <a:r xmlns:a="http://schemas.openxmlformats.org/drawingml/2006/main">
              <a:rPr altLang="en-US" lang="ceb" sz="2800">
                <a:solidFill>
                  <a:schemeClr val="tx1">
                    <a:lumMod val="65000"/>
                    <a:lumOff val="35000"/>
                  </a:schemeClr>
                </a:solidFill>
              </a:rPr>
              <a:t> </a:t>
            </a:r>
            <a:r xmlns:a="http://schemas.openxmlformats.org/drawingml/2006/main">
              <a:rPr altLang="ko-KR" lang="ceb" sz="2800">
                <a:solidFill>
                  <a:schemeClr val="tx1">
                    <a:lumMod val="65000"/>
                    <a:lumOff val="35000"/>
                  </a:schemeClr>
                </a:solidFill>
              </a:rPr>
              <a:t>18:</a:t>
            </a:r>
            <a:r xmlns:a="http://schemas.openxmlformats.org/drawingml/2006/main">
              <a:rPr altLang="en-US" lang="ceb" sz="2800">
                <a:solidFill>
                  <a:schemeClr val="tx1">
                    <a:lumMod val="65000"/>
                    <a:lumOff val="35000"/>
                  </a:schemeClr>
                </a:solidFill>
              </a:rPr>
              <a:t> </a:t>
            </a:r>
            <a:r xmlns:a="http://schemas.openxmlformats.org/drawingml/2006/main">
              <a:rPr altLang="ko-KR" lang="ceb" sz="2800">
                <a:solidFill>
                  <a:schemeClr val="tx1">
                    <a:lumMod val="65000"/>
                    <a:lumOff val="35000"/>
                  </a:schemeClr>
                </a:solidFill>
              </a:rPr>
              <a:t>33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35583" y="5325432"/>
            <a:ext cx="9053611" cy="1549713"/>
          </a:xfrm>
          <a:prstGeom prst="rect">
            <a:avLst/>
          </a:prstGeom>
          <a:noFill/>
        </p:spPr>
        <p:txBody>
          <a:bodyPr wrap="square">
            <a:spAutoFit/>
          </a:bodyPr>
          <a:lstStyle/>
          <a:p>
            <a:pPr xmlns:a="http://schemas.openxmlformats.org/drawingml/2006/main" lvl="0">
              <a:defRPr/>
            </a:pPr>
            <a:r xmlns:a="http://schemas.openxmlformats.org/drawingml/2006/main">
              <a:rPr lang="ceb" altLang="ko-KR" sz="3200">
                <a:solidFill>
                  <a:schemeClr val="tx1">
                    <a:lumMod val="65000"/>
                    <a:lumOff val="35000"/>
                  </a:schemeClr>
                </a:solidFill>
              </a:rPr>
              <a:t>Adunay usa ka tawo nga nakautang sa hari ug napulo ka libo ka talento. Naluoy ang hari sa tawo, gikansela ang utang.</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9512" y="5042118"/>
            <a:ext cx="9134632" cy="1794927"/>
          </a:xfrm>
          <a:prstGeom prst="rect">
            <a:avLst/>
          </a:prstGeom>
          <a:noFill/>
        </p:spPr>
        <p:txBody>
          <a:bodyPr wrap="square">
            <a:spAutoFit/>
          </a:bodyPr>
          <a:lstStyle/>
          <a:p>
            <a:pPr xmlns:a="http://schemas.openxmlformats.org/drawingml/2006/main" lvl="0">
              <a:defRPr/>
            </a:pPr>
            <a:r xmlns:a="http://schemas.openxmlformats.org/drawingml/2006/main">
              <a:rPr lang="ceb" altLang="ko-KR" sz="2800">
                <a:solidFill>
                  <a:schemeClr val="tx1">
                    <a:lumMod val="65000"/>
                    <a:lumOff val="35000"/>
                  </a:schemeClr>
                </a:solidFill>
              </a:rPr>
              <a:t>Apan sa paggula niadtong tawhana, iyang nakita ang usa sa iyang mga masigkaulipon nga nakautang kaniya ug usa ka gatus ka denario. Gigunitan niya siya ug nasuko kaniya. “Bayri ang imong utang kanako!”</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123728" y="0"/>
            <a:ext cx="4948990" cy="50131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32542" y="5270148"/>
            <a:ext cx="9078915" cy="1557372"/>
          </a:xfrm>
          <a:prstGeom prst="rect">
            <a:avLst/>
          </a:prstGeom>
          <a:noFill/>
        </p:spPr>
        <p:txBody>
          <a:bodyPr wrap="square">
            <a:spAutoFit/>
          </a:bodyPr>
          <a:lstStyle/>
          <a:p>
            <a:pPr xmlns:a="http://schemas.openxmlformats.org/drawingml/2006/main" lvl="0">
              <a:defRPr/>
            </a:pPr>
            <a:r xmlns:a="http://schemas.openxmlformats.org/drawingml/2006/main">
              <a:rPr altLang="ko-KR" lang="ceb" sz="3200">
                <a:solidFill>
                  <a:schemeClr val="tx1">
                    <a:lumMod val="65000"/>
                    <a:lumOff val="35000"/>
                  </a:schemeClr>
                </a:solidFill>
              </a:rPr>
              <a:t>Ug iyang gibalhog ang iyang masigkaulipon ngadto sa bilanggoan. Ang hari nakadungog niini nga balita gikan sa iyang laing sulugoon.</a:t>
            </a:r>
            <a:endParaRPr xmlns:a="http://schemas.openxmlformats.org/drawingml/2006/main" altLang="en-US" lang="ko-KR" sz="3200">
              <a:solidFill>
                <a:schemeClr val="tx1">
                  <a:lumMod val="65000"/>
                  <a:lumOff val="35000"/>
                </a:schemeClr>
              </a:solidFill>
            </a:endParaRPr>
          </a:p>
        </p:txBody>
      </p:sp>
      <p:pic>
        <p:nvPicPr>
          <p:cNvPr id="2" name="그림 1"/>
          <p:cNvPicPr>
            <a:picLocks noChangeAspect="1"/>
          </p:cNvPicPr>
          <p:nvPr/>
        </p:nvPicPr>
        <p:blipFill rotWithShape="1">
          <a:blip r:embed="rId3"/>
          <a:srcRect b="9" l="263" r="157" t="319"/>
          <a:stretch>
            <a:fillRect/>
          </a:stretch>
        </p:blipFill>
        <p:spPr>
          <a:xfrm>
            <a:off x="0" y="692696"/>
            <a:ext cx="9144000" cy="41764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8946" y="5042118"/>
            <a:ext cx="9134646" cy="1794927"/>
          </a:xfrm>
          <a:prstGeom prst="rect">
            <a:avLst/>
          </a:prstGeom>
          <a:noFill/>
        </p:spPr>
        <p:txBody>
          <a:bodyPr wrap="square">
            <a:spAutoFit/>
          </a:bodyPr>
          <a:lstStyle/>
          <a:p>
            <a:pPr xmlns:a="http://schemas.openxmlformats.org/drawingml/2006/main" lvl="0">
              <a:defRPr/>
            </a:pPr>
            <a:r xmlns:a="http://schemas.openxmlformats.org/drawingml/2006/main">
              <a:rPr lang="ceb" altLang="ko-KR" sz="2800">
                <a:solidFill>
                  <a:schemeClr val="tx1">
                    <a:lumMod val="65000"/>
                    <a:lumOff val="35000"/>
                  </a:schemeClr>
                </a:solidFill>
              </a:rPr>
              <a:t>Unya nasuko ang hari ug gipabalik niya ang sulugoon. “Gikanselar nako ang tanan nimong utang kay nananghid ka nako. Dili ba kinahanglan nga maluoy ka sa imong mga isigka-alagad ingon nga ako naluoy kanimo?”</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2411760" y="1"/>
            <a:ext cx="4125792" cy="50131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762" y="5805264"/>
            <a:ext cx="9107238" cy="954107"/>
          </a:xfrm>
          <a:prstGeom prst="rect">
            <a:avLst/>
          </a:prstGeom>
          <a:noFill/>
        </p:spPr>
        <p:txBody>
          <a:bodyPr wrap="square">
            <a:spAutoFit/>
          </a:bodyPr>
          <a:lstStyle/>
          <a:p>
            <a:pPr xmlns:a="http://schemas.openxmlformats.org/drawingml/2006/main" lvl="0">
              <a:defRPr/>
            </a:pPr>
            <a:r xmlns:a="http://schemas.openxmlformats.org/drawingml/2006/main">
              <a:rPr lang="ceb" altLang="ko-KR" sz="2800">
                <a:solidFill>
                  <a:schemeClr val="tx1">
                    <a:lumMod val="65000"/>
                    <a:lumOff val="35000"/>
                  </a:schemeClr>
                </a:solidFill>
              </a:rPr>
              <a:t>Si Jesus miingon, “Ingon nga ang atong Amahan sa langit nagpasaylo kaninyo, kinahanglan nga magpinasayloay usab kamo sa usag usa.”</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31072" y="0"/>
            <a:ext cx="9144000" cy="574996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ceb" sz="4000"/>
              <a:t>Karon nga Leksyon</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9015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112603"/>
            <a:ext cx="983695" cy="648072"/>
          </a:xfrm>
          <a:prstGeom prst="rect">
            <a:avLst/>
          </a:prstGeom>
          <a:noFill/>
        </p:spPr>
      </p:pic>
      <p:sp>
        <p:nvSpPr>
          <p:cNvPr id="17" name="TextBox 16"/>
          <p:cNvSpPr txBox="1"/>
          <p:nvPr/>
        </p:nvSpPr>
        <p:spPr>
          <a:xfrm>
            <a:off x="380230" y="1124744"/>
            <a:ext cx="8352928" cy="4474051"/>
          </a:xfrm>
          <a:prstGeom prst="rect">
            <a:avLst/>
          </a:prstGeom>
          <a:noFill/>
        </p:spPr>
        <p:txBody>
          <a:bodyPr wrap="square">
            <a:spAutoFit/>
          </a:bodyPr>
          <a:lstStyle/>
          <a:p>
            <a:pPr xmlns:a="http://schemas.openxmlformats.org/drawingml/2006/main" algn="ctr">
              <a:defRPr/>
            </a:pPr>
            <a:r xmlns:a="http://schemas.openxmlformats.org/drawingml/2006/main">
              <a:rPr altLang="ko-KR" lang="ceb" sz="3200">
                <a:solidFill>
                  <a:schemeClr val="tx1">
                    <a:lumMod val="65000"/>
                    <a:lumOff val="35000"/>
                  </a:schemeClr>
                </a:solidFill>
              </a:rPr>
              <a:t>Usa ka sulugoon nahawiran sa dako kaayong utang nga napulo ka libo ka talanton.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ceb" sz="3200">
                <a:solidFill>
                  <a:schemeClr val="tx1">
                    <a:lumMod val="65000"/>
                    <a:lumOff val="35000"/>
                  </a:schemeClr>
                </a:solidFill>
              </a:rPr>
              <a:t>Apan wala niya pasayloa ang iyang masigkaulipon nga nakautang kaniya ug usa ka gatos ka denario.</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ceb" sz="3200">
                <a:solidFill>
                  <a:schemeClr val="tx1">
                    <a:lumMod val="65000"/>
                    <a:lumOff val="35000"/>
                  </a:schemeClr>
                </a:solidFill>
              </a:rPr>
              <a:t>Kini usa ka dili mapasalamaton nga kinaiya.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ceb" sz="3200">
                <a:solidFill>
                  <a:schemeClr val="tx1">
                    <a:lumMod val="65000"/>
                    <a:lumOff val="35000"/>
                  </a:schemeClr>
                </a:solidFill>
              </a:rPr>
              <a:t>Kita usab gipasaylo ug naluwas pinaagi sa grasya pinaagi ni Jesus.</a:t>
            </a:r>
            <a:r xmlns:a="http://schemas.openxmlformats.org/drawingml/2006/main">
              <a:rPr altLang="en-US" lang="ceb" sz="3200">
                <a:solidFill>
                  <a:schemeClr val="tx1">
                    <a:lumMod val="65000"/>
                    <a:lumOff val="35000"/>
                  </a:schemeClr>
                </a:solidFill>
              </a:rPr>
              <a:t> </a:t>
            </a:r>
            <a:r xmlns:a="http://schemas.openxmlformats.org/drawingml/2006/main">
              <a:rPr altLang="ko-KR" lang="ceb" sz="3200">
                <a:solidFill>
                  <a:schemeClr val="tx1">
                    <a:lumMod val="65000"/>
                    <a:lumOff val="35000"/>
                  </a:schemeClr>
                </a:solidFill>
              </a:rPr>
              <a:t>Kung dili nato kalimtan ang maong grasya, kinahanglan natong pasayloon ang mga nakasala kanato.</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0471" y="204846"/>
            <a:ext cx="4053592" cy="574299"/>
          </a:xfrm>
          <a:prstGeom prst="rect">
            <a:avLst/>
          </a:prstGeom>
          <a:noFill/>
        </p:spPr>
        <p:txBody>
          <a:bodyPr wrap="square">
            <a:spAutoFit/>
          </a:bodyPr>
          <a:lstStyle/>
          <a:p>
            <a:pPr xmlns:a="http://schemas.openxmlformats.org/drawingml/2006/main" algn="ctr">
              <a:defRPr/>
            </a:pPr>
            <a:r xmlns:a="http://schemas.openxmlformats.org/drawingml/2006/main">
              <a:rPr altLang="ko-KR" lang="ceb" sz="3200"/>
              <a:t>Kinsa si Jesus?</a:t>
            </a:r>
            <a:r xmlns:a="http://schemas.openxmlformats.org/drawingml/2006/main">
              <a:rPr altLang="en-US" lang="ceb"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ceb" sz="3600">
                <a:solidFill>
                  <a:srgbClr val="0070c0"/>
                </a:solidFill>
              </a:rPr>
              <a:t>Si Hesus nga..</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altLang="ko-KR" lang="ceb" sz="3600">
                <a:solidFill>
                  <a:schemeClr val="tx1">
                    <a:lumMod val="65000"/>
                    <a:lumOff val="35000"/>
                  </a:schemeClr>
                </a:solidFill>
              </a:rPr>
              <a:t>Si Hesus mao ang nagpasaylo ug nahigugma kanato hangtod sa kataposan.</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ceb" sz="4000">
                <a:solidFill>
                  <a:srgbClr val="ff0000"/>
                </a:solidFill>
              </a:rPr>
              <a:t>Karon nga Quiz</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8062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04688" y="61465"/>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ceb" sz="3200">
                <a:solidFill>
                  <a:schemeClr val="tx1">
                    <a:lumMod val="65000"/>
                    <a:lumOff val="35000"/>
                  </a:schemeClr>
                </a:solidFill>
              </a:rPr>
              <a:t>Pila ka kwarta ang iyang nabawi sa hari??</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ceb" sz="2800">
                <a:solidFill>
                  <a:schemeClr val="tx1">
                    <a:lumMod val="65000"/>
                    <a:lumOff val="35000"/>
                  </a:schemeClr>
                </a:solidFill>
              </a:rPr>
              <a:t>① </a:t>
            </a:r>
            <a:r xmlns:a="http://schemas.openxmlformats.org/drawingml/2006/main">
              <a:rPr altLang="ko-KR" lang="ceb" sz="2800">
                <a:solidFill>
                  <a:schemeClr val="tx1">
                    <a:lumMod val="65000"/>
                    <a:lumOff val="35000"/>
                  </a:schemeClr>
                </a:solidFill>
              </a:rPr>
              <a:t>gatos ka denario</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ceb" sz="2800">
                <a:solidFill>
                  <a:schemeClr val="tx1">
                    <a:lumMod val="65000"/>
                    <a:lumOff val="35000"/>
                  </a:schemeClr>
                </a:solidFill>
              </a:rPr>
              <a:t>② </a:t>
            </a:r>
            <a:r xmlns:a="http://schemas.openxmlformats.org/drawingml/2006/main">
              <a:rPr altLang="ko-KR" lang="ceb" sz="2800">
                <a:solidFill>
                  <a:schemeClr val="tx1">
                    <a:lumMod val="65000"/>
                    <a:lumOff val="35000"/>
                  </a:schemeClr>
                </a:solidFill>
              </a:rPr>
              <a:t>duha ka gatos ka denario</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ceb" sz="2800">
                <a:solidFill>
                  <a:schemeClr val="tx1">
                    <a:lumMod val="65000"/>
                    <a:lumOff val="35000"/>
                  </a:schemeClr>
                </a:solidFill>
              </a:rPr>
              <a:t>③ </a:t>
            </a:r>
            <a:r xmlns:a="http://schemas.openxmlformats.org/drawingml/2006/main">
              <a:rPr altLang="ko-KR" lang="ceb" sz="2800">
                <a:solidFill>
                  <a:schemeClr val="tx1">
                    <a:lumMod val="65000"/>
                    <a:lumOff val="35000"/>
                  </a:schemeClr>
                </a:solidFill>
              </a:rPr>
              <a:t>usa ka gatos ka talento</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ceb" sz="2800">
                <a:solidFill>
                  <a:schemeClr val="tx1">
                    <a:lumMod val="65000"/>
                    <a:lumOff val="35000"/>
                  </a:schemeClr>
                </a:solidFill>
              </a:rPr>
              <a:t>④ </a:t>
            </a:r>
            <a:r xmlns:a="http://schemas.openxmlformats.org/drawingml/2006/main">
              <a:rPr altLang="ko-KR" lang="ceb" sz="2800">
                <a:solidFill>
                  <a:schemeClr val="tx1">
                    <a:lumMod val="65000"/>
                    <a:lumOff val="35000"/>
                  </a:schemeClr>
                </a:solidFill>
              </a:rPr>
              <a:t>napulo ka libo nga mga talento</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ceb" sz="2800">
                <a:solidFill>
                  <a:srgbClr val="ff0000"/>
                </a:solidFill>
              </a:rPr>
              <a:t>④ </a:t>
            </a:r>
            <a:r xmlns:a="http://schemas.openxmlformats.org/drawingml/2006/main">
              <a:rPr altLang="ko-KR" lang="ceb" sz="2800">
                <a:solidFill>
                  <a:srgbClr val="ff0000"/>
                </a:solidFill>
              </a:rPr>
              <a:t>napulo ka libo nga mga talento</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ceb" sz="4000"/>
              <a:t>Ang Pulong Karon</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8782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64112"/>
            <a:ext cx="983695" cy="648072"/>
          </a:xfrm>
          <a:prstGeom prst="rect">
            <a:avLst/>
          </a:prstGeom>
          <a:noFill/>
        </p:spPr>
      </p:pic>
      <p:sp>
        <p:nvSpPr>
          <p:cNvPr id="23" name="TextBox 22"/>
          <p:cNvSpPr txBox="1"/>
          <p:nvPr/>
        </p:nvSpPr>
        <p:spPr>
          <a:xfrm>
            <a:off x="539552" y="1646798"/>
            <a:ext cx="8208912" cy="2523247"/>
          </a:xfrm>
          <a:prstGeom prst="rect">
            <a:avLst/>
          </a:prstGeom>
          <a:noFill/>
        </p:spPr>
        <p:txBody>
          <a:bodyPr wrap="square">
            <a:spAutoFit/>
          </a:bodyPr>
          <a:lstStyle/>
          <a:p>
            <a:pPr xmlns:a="http://schemas.openxmlformats.org/drawingml/2006/main" lvl="0">
              <a:defRPr/>
            </a:pPr>
            <a:r xmlns:a="http://schemas.openxmlformats.org/drawingml/2006/main">
              <a:rPr altLang="ko-KR" lang="ceb" sz="4000"/>
              <a:t>Kay kining akong anak namatay ug nabuhi pag-usab; nawala siya ug hingkaplagan.' Busa nagsugod sila sa pagsaulog.</a:t>
            </a:r>
            <a:endParaRPr xmlns:a="http://schemas.openxmlformats.org/drawingml/2006/main" altLang="en-US" lang="ko-KR" sz="40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ceb" sz="2800">
                <a:solidFill>
                  <a:schemeClr val="tx1">
                    <a:lumMod val="65000"/>
                    <a:lumOff val="35000"/>
                  </a:schemeClr>
                </a:solidFill>
              </a:rPr>
              <a:t>Lucas</a:t>
            </a:r>
            <a:r xmlns:a="http://schemas.openxmlformats.org/drawingml/2006/main">
              <a:rPr altLang="en-US" lang="ceb" sz="2800">
                <a:solidFill>
                  <a:schemeClr val="tx1">
                    <a:lumMod val="65000"/>
                    <a:lumOff val="35000"/>
                  </a:schemeClr>
                </a:solidFill>
              </a:rPr>
              <a:t> </a:t>
            </a:r>
            <a:r xmlns:a="http://schemas.openxmlformats.org/drawingml/2006/main">
              <a:rPr altLang="ko-KR" lang="ceb" sz="2800">
                <a:solidFill>
                  <a:schemeClr val="tx1">
                    <a:lumMod val="65000"/>
                    <a:lumOff val="35000"/>
                  </a:schemeClr>
                </a:solidFill>
              </a:rPr>
              <a:t>15:24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ceb" sz="4000">
                <a:solidFill>
                  <a:srgbClr val="ff0000"/>
                </a:solidFill>
              </a:rPr>
              <a:t>Ang Pulong Karon</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87091" y="5048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105468" y="50480"/>
            <a:ext cx="983695" cy="648072"/>
          </a:xfrm>
          <a:prstGeom prst="rect">
            <a:avLst/>
          </a:prstGeom>
          <a:noFill/>
        </p:spPr>
      </p:pic>
      <p:sp>
        <p:nvSpPr>
          <p:cNvPr id="23" name="TextBox 22"/>
          <p:cNvSpPr txBox="1"/>
          <p:nvPr/>
        </p:nvSpPr>
        <p:spPr>
          <a:xfrm>
            <a:off x="539552" y="2420888"/>
            <a:ext cx="8208912" cy="1730107"/>
          </a:xfrm>
          <a:prstGeom prst="rect">
            <a:avLst/>
          </a:prstGeom>
          <a:noFill/>
        </p:spPr>
        <p:txBody>
          <a:bodyPr wrap="square">
            <a:spAutoFit/>
          </a:bodyPr>
          <a:lstStyle/>
          <a:p>
            <a:pPr xmlns:a="http://schemas.openxmlformats.org/drawingml/2006/main" lvl="0">
              <a:defRPr/>
            </a:pPr>
            <a:r xmlns:a="http://schemas.openxmlformats.org/drawingml/2006/main">
              <a:rPr altLang="ko-KR" lang="ceb" sz="3600"/>
              <a:t>'Dili ba kinahanglan nga maluoy ka sa imong isigka-alagad ingon nga ako naluoy kanimo?'</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ceb" sz="2800">
                <a:solidFill>
                  <a:schemeClr val="tx1">
                    <a:lumMod val="65000"/>
                    <a:lumOff val="35000"/>
                  </a:schemeClr>
                </a:solidFill>
              </a:rPr>
              <a:t>Mateo</a:t>
            </a:r>
            <a:r xmlns:a="http://schemas.openxmlformats.org/drawingml/2006/main">
              <a:rPr altLang="en-US" lang="ceb" sz="2800">
                <a:solidFill>
                  <a:schemeClr val="tx1">
                    <a:lumMod val="65000"/>
                    <a:lumOff val="35000"/>
                  </a:schemeClr>
                </a:solidFill>
              </a:rPr>
              <a:t> </a:t>
            </a:r>
            <a:r xmlns:a="http://schemas.openxmlformats.org/drawingml/2006/main">
              <a:rPr altLang="ko-KR" lang="ceb" sz="2800">
                <a:solidFill>
                  <a:schemeClr val="tx1">
                    <a:lumMod val="65000"/>
                    <a:lumOff val="35000"/>
                  </a:schemeClr>
                </a:solidFill>
              </a:rPr>
              <a:t>18:</a:t>
            </a:r>
            <a:r xmlns:a="http://schemas.openxmlformats.org/drawingml/2006/main">
              <a:rPr altLang="en-US" lang="ceb" sz="2800">
                <a:solidFill>
                  <a:schemeClr val="tx1">
                    <a:lumMod val="65000"/>
                    <a:lumOff val="35000"/>
                  </a:schemeClr>
                </a:solidFill>
              </a:rPr>
              <a:t> </a:t>
            </a:r>
            <a:r xmlns:a="http://schemas.openxmlformats.org/drawingml/2006/main">
              <a:rPr altLang="ko-KR" lang="ceb" sz="2800">
                <a:solidFill>
                  <a:schemeClr val="tx1">
                    <a:lumMod val="65000"/>
                    <a:lumOff val="35000"/>
                  </a:schemeClr>
                </a:solidFill>
              </a:rPr>
              <a:t>33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ceb" altLang="ko-KR" b="1">
                <a:solidFill>
                  <a:schemeClr val="tx1">
                    <a:lumMod val="50000"/>
                    <a:lumOff val="50000"/>
                  </a:schemeClr>
                </a:solidFill>
              </a:rPr>
              <a:t>Num. 82 Ang Pulong sa Dios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26121" y="1954205"/>
            <a:ext cx="3931114" cy="2092014"/>
          </a:xfrm>
          <a:prstGeom prst="rect">
            <a:avLst/>
          </a:prstGeom>
          <a:noFill/>
        </p:spPr>
        <p:txBody>
          <a:bodyPr wrap="square">
            <a:spAutoFit/>
          </a:bodyPr>
          <a:lstStyle/>
          <a:p>
            <a:pPr xmlns:a="http://schemas.openxmlformats.org/drawingml/2006/main" algn="ctr">
              <a:defRPr/>
            </a:pPr>
            <a:r xmlns:a="http://schemas.openxmlformats.org/drawingml/2006/main">
              <a:rPr lang="ceb" altLang="ko-KR" sz="4400"/>
              <a:t>Hosanna sa Anak ni David!</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139953" y="2060849"/>
            <a:ext cx="5016398" cy="380821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ceb" sz="4000">
                <a:solidFill>
                  <a:srgbClr val="ff0000"/>
                </a:solidFill>
              </a:rPr>
              <a:t>Ang Pulong Karon</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5355" y="238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467544" y="1052736"/>
            <a:ext cx="8208912" cy="3384009"/>
          </a:xfrm>
          <a:prstGeom prst="rect">
            <a:avLst/>
          </a:prstGeom>
          <a:noFill/>
        </p:spPr>
        <p:txBody>
          <a:bodyPr wrap="square">
            <a:spAutoFit/>
          </a:bodyPr>
          <a:lstStyle/>
          <a:p>
            <a:pPr xmlns:a="http://schemas.openxmlformats.org/drawingml/2006/main" lvl="0">
              <a:defRPr/>
            </a:pPr>
            <a:r xmlns:a="http://schemas.openxmlformats.org/drawingml/2006/main">
              <a:rPr altLang="ko-KR" lang="ceb" sz="3600"/>
              <a:t>Ang mga panon sa katawhan nga nag-una kaniya ug ang mga nagsunod naninggit, "Hosanna sa Anak ni David!" "Bulahan siya nga mianhi sa ngalan sa Ginoo!" "Hosanna sa kahitas-an!"</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ceb" sz="2800">
                <a:solidFill>
                  <a:schemeClr val="tx1">
                    <a:lumMod val="65000"/>
                    <a:lumOff val="35000"/>
                  </a:schemeClr>
                </a:solidFill>
              </a:rPr>
              <a:t>Mateo</a:t>
            </a:r>
            <a:r xmlns:a="http://schemas.openxmlformats.org/drawingml/2006/main">
              <a:rPr altLang="en-US" lang="ceb" sz="2800">
                <a:solidFill>
                  <a:schemeClr val="tx1">
                    <a:lumMod val="65000"/>
                    <a:lumOff val="35000"/>
                  </a:schemeClr>
                </a:solidFill>
              </a:rPr>
              <a:t> </a:t>
            </a:r>
            <a:r xmlns:a="http://schemas.openxmlformats.org/drawingml/2006/main">
              <a:rPr altLang="ko-KR" lang="ceb" sz="2800">
                <a:solidFill>
                  <a:schemeClr val="tx1">
                    <a:lumMod val="65000"/>
                    <a:lumOff val="35000"/>
                  </a:schemeClr>
                </a:solidFill>
              </a:rPr>
              <a:t>21:9</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9512" y="5445224"/>
            <a:ext cx="9053611" cy="1277521"/>
          </a:xfrm>
          <a:prstGeom prst="rect">
            <a:avLst/>
          </a:prstGeom>
          <a:noFill/>
        </p:spPr>
        <p:txBody>
          <a:bodyPr wrap="square">
            <a:spAutoFit/>
          </a:bodyPr>
          <a:lstStyle/>
          <a:p>
            <a:pPr xmlns:a="http://schemas.openxmlformats.org/drawingml/2006/main" lvl="0">
              <a:defRPr/>
            </a:pPr>
            <a:r xmlns:a="http://schemas.openxmlformats.org/drawingml/2006/main">
              <a:rPr lang="ceb" altLang="ko-KR" sz="2600">
                <a:solidFill>
                  <a:schemeClr val="tx1">
                    <a:lumMod val="65000"/>
                    <a:lumOff val="35000"/>
                  </a:schemeClr>
                </a:solidFill>
              </a:rPr>
              <a:t>Sa nagkaduol na si Jesus sa Jerusalem, gipadala niya ang duha ka tinun-an, nga nag-ingon, “Adto kamo sa baryo, ug makakita kamo ug usa ka asno uban sa iyang nati sa tupad niya. Hubari sila ug dad-a kanako.”</a:t>
            </a:r>
            <a:endParaRPr xmlns:a="http://schemas.openxmlformats.org/drawingml/2006/main" lang="ko-KR" altLang="en-US" sz="26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99392"/>
            <a:ext cx="9144000" cy="537321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805264"/>
            <a:ext cx="9134632" cy="1077218"/>
          </a:xfrm>
          <a:prstGeom prst="rect">
            <a:avLst/>
          </a:prstGeom>
          <a:noFill/>
        </p:spPr>
        <p:txBody>
          <a:bodyPr wrap="square">
            <a:spAutoFit/>
          </a:bodyPr>
          <a:lstStyle/>
          <a:p>
            <a:pPr xmlns:a="http://schemas.openxmlformats.org/drawingml/2006/main" lvl="0">
              <a:defRPr/>
            </a:pPr>
            <a:r xmlns:a="http://schemas.openxmlformats.org/drawingml/2006/main">
              <a:rPr lang="ceb" altLang="ko-KR" sz="3200">
                <a:solidFill>
                  <a:schemeClr val="tx1">
                    <a:lumMod val="65000"/>
                    <a:lumOff val="35000"/>
                  </a:schemeClr>
                </a:solidFill>
              </a:rPr>
              <a:t>Duha ka tinun-an ang miadto sa baryo ug gibuhat nila ang gisugo kanila ni Jesus.</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8052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078915" cy="954107"/>
          </a:xfrm>
          <a:prstGeom prst="rect">
            <a:avLst/>
          </a:prstGeom>
          <a:noFill/>
        </p:spPr>
        <p:txBody>
          <a:bodyPr wrap="square">
            <a:spAutoFit/>
          </a:bodyPr>
          <a:lstStyle/>
          <a:p>
            <a:pPr xmlns:a="http://schemas.openxmlformats.org/drawingml/2006/main" lvl="0">
              <a:defRPr/>
            </a:pPr>
            <a:r xmlns:a="http://schemas.openxmlformats.org/drawingml/2006/main">
              <a:rPr lang="ceb" altLang="ko-KR" sz="2800">
                <a:solidFill>
                  <a:schemeClr val="tx1">
                    <a:lumMod val="65000"/>
                    <a:lumOff val="35000"/>
                  </a:schemeClr>
                </a:solidFill>
              </a:rPr>
              <a:t>Ilang nakit-an ang asno. “Ang Ginoo nagkinahanglan kanila.” Unya gipadala dayon sila sa tag-iya.</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3"/>
          <a:stretch>
            <a:fillRect/>
          </a:stretch>
        </p:blipFill>
        <p:spPr>
          <a:xfrm>
            <a:off x="0" y="1"/>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3581" y="5460781"/>
            <a:ext cx="9134646" cy="1384995"/>
          </a:xfrm>
          <a:prstGeom prst="rect">
            <a:avLst/>
          </a:prstGeom>
          <a:noFill/>
        </p:spPr>
        <p:txBody>
          <a:bodyPr wrap="square">
            <a:spAutoFit/>
          </a:bodyPr>
          <a:lstStyle/>
          <a:p>
            <a:pPr xmlns:a="http://schemas.openxmlformats.org/drawingml/2006/main" lvl="0">
              <a:defRPr/>
            </a:pPr>
            <a:r xmlns:a="http://schemas.openxmlformats.org/drawingml/2006/main">
              <a:rPr lang="ceb" altLang="ko-KR" sz="2800">
                <a:solidFill>
                  <a:schemeClr val="tx1">
                    <a:lumMod val="65000"/>
                    <a:lumOff val="35000"/>
                  </a:schemeClr>
                </a:solidFill>
              </a:rPr>
              <a:t>Si Jesus nagsakay sa bata nga asno ug misulod sa Jerusalem. Ang mga tawo nga nag-una kaniya ug naninggit, "Hosanna sa Anak ni David!"</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46078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762" y="5025831"/>
            <a:ext cx="9107238" cy="1792163"/>
          </a:xfrm>
          <a:prstGeom prst="rect">
            <a:avLst/>
          </a:prstGeom>
          <a:noFill/>
        </p:spPr>
        <p:txBody>
          <a:bodyPr wrap="square">
            <a:spAutoFit/>
          </a:bodyPr>
          <a:lstStyle/>
          <a:p>
            <a:pPr xmlns:a="http://schemas.openxmlformats.org/drawingml/2006/main" lvl="0">
              <a:defRPr/>
            </a:pPr>
            <a:r xmlns:a="http://schemas.openxmlformats.org/drawingml/2006/main">
              <a:rPr lang="ceb" altLang="ko-KR" sz="2800">
                <a:solidFill>
                  <a:schemeClr val="tx1">
                    <a:lumMod val="65000"/>
                    <a:lumOff val="35000"/>
                  </a:schemeClr>
                </a:solidFill>
              </a:rPr>
              <a:t>Ang kamatuoran nga si Jesus nagsakay sa usa ka bata nga asno ug nga siya giabiabi sa mga panon sa katawhan gihimo sumala sa narekord nga tagna sa Bibliya. Apan walay nahibalo niini.</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3695"/>
            <a:ext cx="9144000" cy="486546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ceb" sz="4000">
                <a:solidFill>
                  <a:srgbClr val="ff0000"/>
                </a:solidFill>
              </a:rPr>
              <a:t>Karon nga Leksyon</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54212"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82696"/>
            <a:ext cx="983695" cy="648072"/>
          </a:xfrm>
          <a:prstGeom prst="rect">
            <a:avLst/>
          </a:prstGeom>
          <a:noFill/>
        </p:spPr>
      </p:pic>
      <p:sp>
        <p:nvSpPr>
          <p:cNvPr id="17" name="TextBox 16"/>
          <p:cNvSpPr txBox="1"/>
          <p:nvPr/>
        </p:nvSpPr>
        <p:spPr>
          <a:xfrm>
            <a:off x="380230" y="1124744"/>
            <a:ext cx="8352928" cy="3988276"/>
          </a:xfrm>
          <a:prstGeom prst="rect">
            <a:avLst/>
          </a:prstGeom>
          <a:noFill/>
        </p:spPr>
        <p:txBody>
          <a:bodyPr wrap="square">
            <a:spAutoFit/>
          </a:bodyPr>
          <a:lstStyle/>
          <a:p>
            <a:pPr xmlns:a="http://schemas.openxmlformats.org/drawingml/2006/main" algn="ctr">
              <a:defRPr/>
            </a:pPr>
            <a:r xmlns:a="http://schemas.openxmlformats.org/drawingml/2006/main">
              <a:rPr altLang="ko-KR" lang="ceb" sz="3200">
                <a:solidFill>
                  <a:schemeClr val="tx1">
                    <a:lumMod val="65000"/>
                    <a:lumOff val="35000"/>
                  </a:schemeClr>
                </a:solidFill>
              </a:rPr>
              <a:t>"Si Jesus nagsakay sa usa ka nati sa asno, ug ang mga panon sa katawhan naninggit,</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ceb" sz="3200">
                <a:solidFill>
                  <a:schemeClr val="tx1">
                    <a:lumMod val="65000"/>
                    <a:lumOff val="35000"/>
                  </a:schemeClr>
                </a:solidFill>
              </a:rPr>
              <a:t>'Hosanna sa Anak ni David!'</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ceb" sz="3200">
                <a:solidFill>
                  <a:schemeClr val="tx1">
                    <a:lumMod val="65000"/>
                    <a:lumOff val="35000"/>
                  </a:schemeClr>
                </a:solidFill>
              </a:rPr>
              <a:t>Silang tanan gitagna sa Bibliya.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ceb" sz="3200">
                <a:solidFill>
                  <a:schemeClr val="tx1">
                    <a:lumMod val="65000"/>
                    <a:lumOff val="35000"/>
                  </a:schemeClr>
                </a:solidFill>
              </a:rPr>
              <a:t>Si Jesus nagkinabuhi pinaagi sa pagkamasinugtanon,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ceb" sz="3200">
                <a:solidFill>
                  <a:schemeClr val="tx1">
                    <a:lumMod val="65000"/>
                    <a:lumOff val="35000"/>
                  </a:schemeClr>
                </a:solidFill>
              </a:rPr>
              <a:t>ingon sa nahisulat sa Bibliya.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ceb" sz="3200">
                <a:solidFill>
                  <a:schemeClr val="tx1">
                    <a:lumMod val="65000"/>
                    <a:lumOff val="35000"/>
                  </a:schemeClr>
                </a:solidFill>
              </a:rPr>
              <a:t>Kita nga nagsunod kang Jesus kinahanglan usab nga motuman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ceb" sz="3200">
                <a:solidFill>
                  <a:schemeClr val="tx1">
                    <a:lumMod val="65000"/>
                    <a:lumOff val="35000"/>
                  </a:schemeClr>
                </a:solidFill>
              </a:rPr>
              <a:t>Ang pulong sa Diyos sa hingpit.</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2916" y="173894"/>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ceb" sz="3200">
                <a:solidFill>
                  <a:srgbClr val="ff0000"/>
                </a:solidFill>
              </a:rPr>
              <a:t>Kinsa si Jesus?</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28184" y="864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4224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ceb" sz="3600">
                <a:solidFill>
                  <a:srgbClr val="0070c0"/>
                </a:solidFill>
              </a:rPr>
              <a:t>Si Hesus nga..</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altLang="ko-KR" lang="ceb" sz="3600">
                <a:solidFill>
                  <a:schemeClr val="tx1">
                    <a:lumMod val="65000"/>
                    <a:lumOff val="35000"/>
                  </a:schemeClr>
                </a:solidFill>
              </a:rPr>
              <a:t>Si Jesus mao ang atong hari nga angay sa pagdayeg ug himaya.</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4" name="TextBox 3"/>
          <p:cNvSpPr txBox="1"/>
          <p:nvPr/>
        </p:nvSpPr>
        <p:spPr>
          <a:xfrm>
            <a:off x="179512" y="1412776"/>
            <a:ext cx="2952328" cy="369332"/>
          </a:xfrm>
          <a:prstGeom prst="rect">
            <a:avLst/>
          </a:prstGeom>
          <a:noFill/>
        </p:spPr>
        <p:txBody>
          <a:bodyPr wrap="square">
            <a:spAutoFit/>
          </a:bodyPr>
          <a:lstStyle/>
          <a:p>
            <a:pPr xmlns:a="http://schemas.openxmlformats.org/drawingml/2006/main" lvl="0">
              <a:defRPr/>
            </a:pPr>
            <a:r xmlns:a="http://schemas.openxmlformats.org/drawingml/2006/main">
              <a:rPr altLang="ko-KR" b="1" lang="ceb">
                <a:solidFill>
                  <a:schemeClr val="tx1">
                    <a:lumMod val="50000"/>
                    <a:lumOff val="50000"/>
                  </a:schemeClr>
                </a:solidFill>
              </a:rPr>
              <a:t>Num. 73 Ang Pulong sa Dios</a:t>
            </a:r>
            <a:endParaRPr xmlns:a="http://schemas.openxmlformats.org/drawingml/2006/main" altLang="en-US" b="1" lang="ko-KR">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descr="D:\bk\bacdk1.png" id="1028" name="Picture 4"/>
            <p:cNvPicPr>
              <a:picLocks noChangeArrowheads="1" noChangeAspect="1"/>
            </p:cNvPicPr>
            <p:nvPr/>
          </p:nvPicPr>
          <p:blipFill rotWithShape="1">
            <a:blip r:embed="rId2"/>
            <a:srcRect b="32580"/>
            <a:stretch>
              <a:fillRect/>
            </a:stretch>
          </p:blipFill>
          <p:spPr>
            <a:xfrm>
              <a:off x="13147" y="44624"/>
              <a:ext cx="6935117" cy="1075197"/>
            </a:xfrm>
            <a:prstGeom prst="rect">
              <a:avLst/>
            </a:prstGeom>
            <a:noFill/>
          </p:spPr>
        </p:pic>
        <p:pic>
          <p:nvPicPr>
            <p:cNvPr descr="D:\bk\bacdk1.png" id="9" name="Picture 4"/>
            <p:cNvPicPr>
              <a:picLocks noChangeArrowheads="1" noChangeAspect="1"/>
            </p:cNvPicPr>
            <p:nvPr/>
          </p:nvPicPr>
          <p:blipFill rotWithShape="1">
            <a:blip r:embed="rId3"/>
            <a:srcRect b="32600" r="6606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4"/>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5"/>
            <a:srcRect r="66060" t="66340"/>
            <a:stretch>
              <a:fillRect/>
            </a:stretch>
          </p:blipFill>
          <p:spPr>
            <a:xfrm>
              <a:off x="6970696" y="1102889"/>
              <a:ext cx="2353832" cy="536826"/>
            </a:xfrm>
            <a:prstGeom prst="rect">
              <a:avLst/>
            </a:prstGeom>
            <a:noFill/>
          </p:spPr>
        </p:pic>
      </p:grpSp>
      <p:pic>
        <p:nvPicPr>
          <p:cNvPr descr="D:\bk\bklogo2_1-1.png" id="1029" name="Picture 5"/>
          <p:cNvPicPr>
            <a:picLocks noChangeArrowheads="1" noChangeAspect="1"/>
          </p:cNvPicPr>
          <p:nvPr/>
        </p:nvPicPr>
        <p:blipFill rotWithShape="1">
          <a:blip r:embed="rId6"/>
          <a:srcRect/>
          <a:stretch>
            <a:fillRect/>
          </a:stretch>
        </p:blipFill>
        <p:spPr>
          <a:xfrm>
            <a:off x="717027" y="3665185"/>
            <a:ext cx="2592288" cy="2592288"/>
          </a:xfrm>
          <a:prstGeom prst="rect">
            <a:avLst/>
          </a:prstGeom>
          <a:noFill/>
        </p:spPr>
      </p:pic>
      <p:pic>
        <p:nvPicPr>
          <p:cNvPr descr="D:\bk\bklogo2_1-1.png" id="16" name="Picture 5"/>
          <p:cNvPicPr>
            <a:picLocks noChangeArrowheads="1" noChangeAspect="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2129464"/>
            <a:ext cx="3931114" cy="2097731"/>
          </a:xfrm>
          <a:prstGeom prst="rect">
            <a:avLst/>
          </a:prstGeom>
          <a:noFill/>
        </p:spPr>
        <p:txBody>
          <a:bodyPr wrap="square">
            <a:spAutoFit/>
          </a:bodyPr>
          <a:lstStyle/>
          <a:p>
            <a:pPr xmlns:a="http://schemas.openxmlformats.org/drawingml/2006/main" algn="ctr">
              <a:defRPr/>
            </a:pPr>
            <a:r xmlns:a="http://schemas.openxmlformats.org/drawingml/2006/main">
              <a:rPr altLang="ko-KR" lang="ceb" sz="4400"/>
              <a:t>Gibanhaw ni Jesus si Lazarus gikan sa mga Patay</a:t>
            </a:r>
            <a:endParaRPr xmlns:a="http://schemas.openxmlformats.org/drawingml/2006/main" altLang="ko-KR" 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altLang="en-US" lang="ko-KR"/>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altLang="en-US" lang="ko-KR"/>
          </a:p>
        </p:txBody>
      </p:sp>
      <p:pic>
        <p:nvPicPr>
          <p:cNvPr id="17" name="그림 16"/>
          <p:cNvPicPr>
            <a:picLocks noChangeAspect="1"/>
          </p:cNvPicPr>
          <p:nvPr/>
        </p:nvPicPr>
        <p:blipFill rotWithShape="1">
          <a:blip r:embed="rId8"/>
          <a:srcRect b="67" l="80" r="70" t="113"/>
          <a:stretch>
            <a:fillRect/>
          </a:stretch>
        </p:blipFill>
        <p:spPr>
          <a:xfrm>
            <a:off x="4067944" y="1782108"/>
            <a:ext cx="5076056" cy="39511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22" presetSubtype="8">
                                  <p:stCondLst>
                                    <p:cond delay="0"/>
                                  </p:stCondLst>
                                  <p:childTnLst>
                                    <p:set>
                                      <p:cBhvr>
                                        <p:cTn dur="1" fill="hold" id="6">
                                          <p:stCondLst>
                                            <p:cond delay="0"/>
                                          </p:stCondLst>
                                        </p:cTn>
                                        <p:tgtEl>
                                          <p:spTgt spid="5"/>
                                        </p:tgtEl>
                                        <p:attrNameLst>
                                          <p:attrName>style.visibility</p:attrName>
                                        </p:attrNameLst>
                                      </p:cBhvr>
                                      <p:to>
                                        <p:strVal val="visible"/>
                                      </p:to>
                                    </p:set>
                                    <p:animEffect filter="wipe(left)" transition="in">
                                      <p:cBhvr>
                                        <p:cTn dur="500" id="7"/>
                                        <p:tgtEl>
                                          <p:spTgt spid="5"/>
                                        </p:tgtEl>
                                      </p:cBhvr>
                                    </p:animEffect>
                                  </p:childTnLst>
                                </p:cTn>
                              </p:par>
                              <p:par>
                                <p:cTn fill="hold" id="8" nodeType="withEffect" presetClass="entr" presetID="22" presetSubtype="2">
                                  <p:stCondLst>
                                    <p:cond delay="0"/>
                                  </p:stCondLst>
                                  <p:childTnLst>
                                    <p:set>
                                      <p:cBhvr>
                                        <p:cTn dur="1" fill="hold" id="9">
                                          <p:stCondLst>
                                            <p:cond delay="0"/>
                                          </p:stCondLst>
                                        </p:cTn>
                                        <p:tgtEl>
                                          <p:spTgt spid="11"/>
                                        </p:tgtEl>
                                        <p:attrNameLst>
                                          <p:attrName>style.visibility</p:attrName>
                                        </p:attrNameLst>
                                      </p:cBhvr>
                                      <p:to>
                                        <p:strVal val="visible"/>
                                      </p:to>
                                    </p:set>
                                    <p:animEffect filter="wipe(right)" transition="in">
                                      <p:cBhvr>
                                        <p:cTn dur="500" id="10"/>
                                        <p:tgtEl>
                                          <p:spTgt spid="11"/>
                                        </p:tgtEl>
                                      </p:cBhvr>
                                    </p:animEffect>
                                  </p:childTnLst>
                                </p:cTn>
                              </p:par>
                            </p:childTnLst>
                          </p:cTn>
                        </p:par>
                        <p:par>
                          <p:cTn fill="hold" id="11">
                            <p:stCondLst>
                              <p:cond delay="500"/>
                            </p:stCondLst>
                            <p:childTnLst>
                              <p:par>
                                <p:cTn fill="hold" id="12" nodeType="afterEffect" presetClass="entr" presetID="10" presetSubtype="0">
                                  <p:stCondLst>
                                    <p:cond delay="0"/>
                                  </p:stCondLst>
                                  <p:childTnLst>
                                    <p:set>
                                      <p:cBhvr>
                                        <p:cTn dur="1" fill="hold" id="13">
                                          <p:stCondLst>
                                            <p:cond delay="0"/>
                                          </p:stCondLst>
                                        </p:cTn>
                                        <p:tgtEl>
                                          <p:spTgt spid="1029"/>
                                        </p:tgtEl>
                                        <p:attrNameLst>
                                          <p:attrName>style.visibility</p:attrName>
                                        </p:attrNameLst>
                                      </p:cBhvr>
                                      <p:to>
                                        <p:strVal val="visible"/>
                                      </p:to>
                                    </p:set>
                                    <p:animEffect filter="fade" transition="in">
                                      <p:cBhvr>
                                        <p:cTn dur="500" id="14"/>
                                        <p:tgtEl>
                                          <p:spTgt spid="1029"/>
                                        </p:tgtEl>
                                      </p:cBhvr>
                                    </p:animEffect>
                                  </p:childTnLst>
                                </p:cTn>
                              </p:par>
                              <p:par>
                                <p:cTn fill="hold" id="15" nodeType="withEffect" presetClass="entr" presetID="1" presetSubtype="0">
                                  <p:stCondLst>
                                    <p:cond delay="0"/>
                                  </p:stCondLst>
                                  <p:childTnLst>
                                    <p:set>
                                      <p:cBhvr>
                                        <p:cTn dur="1" fill="hold" id="16">
                                          <p:stCondLst>
                                            <p:cond delay="0"/>
                                          </p:stCondLst>
                                        </p:cTn>
                                        <p:tgtEl>
                                          <p:spTgt spid="16"/>
                                        </p:tgtEl>
                                        <p:attrNameLst>
                                          <p:attrName>style.visibility</p:attrName>
                                        </p:attrNameLst>
                                      </p:cBhvr>
                                      <p:to>
                                        <p:strVal val="visible"/>
                                      </p:to>
                                    </p:set>
                                  </p:childTnLst>
                                </p:cTn>
                              </p:par>
                              <p:par>
                                <p:cTn accel="33333" decel="33333" fill="hold" id="17" nodeType="withEffect" presetClass="emph" presetID="6" presetSubtype="0" repeatCount="indefinite">
                                  <p:stCondLst>
                                    <p:cond delay="0"/>
                                  </p:stCondLst>
                                  <p:childTnLst>
                                    <p:animScale>
                                      <p:cBhvr>
                                        <p:cTn dur="1500" fill="hold" id="18"/>
                                        <p:tgtEl>
                                          <p:spTgt spid="16"/>
                                        </p:tgtEl>
                                      </p:cBhvr>
                                      <p:by x="120000" y="120000"/>
                                    </p:animScale>
                                  </p:childTnLst>
                                </p:cTn>
                              </p:par>
                              <p:par>
                                <p:cTn fill="hold" id="19" nodeType="withEffect" presetClass="exit" presetID="10" presetSubtype="0" repeatCount="indefinite">
                                  <p:stCondLst>
                                    <p:cond delay="0"/>
                                  </p:stCondLst>
                                  <p:childTnLst>
                                    <p:animEffect filter="fade" transition="out">
                                      <p:cBhvr>
                                        <p:cTn dur="1500" id="20"/>
                                        <p:tgtEl>
                                          <p:spTgt spid="16"/>
                                        </p:tgtEl>
                                      </p:cBhvr>
                                    </p:animEffect>
                                    <p:set>
                                      <p:cBhvr>
                                        <p:cTn dur="1" fill="hold" id="21">
                                          <p:stCondLst>
                                            <p:cond delay="1499"/>
                                          </p:stCondLst>
                                        </p:cTn>
                                        <p:tgtEl>
                                          <p:spTgt spid="16"/>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2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ceb" sz="4000">
                <a:solidFill>
                  <a:srgbClr val="ff0000"/>
                </a:solidFill>
              </a:rPr>
              <a:t>Karon nga Quiz</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12160"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ceb" sz="3200">
                <a:solidFill>
                  <a:schemeClr val="tx1">
                    <a:lumMod val="65000"/>
                    <a:lumOff val="35000"/>
                  </a:schemeClr>
                </a:solidFill>
              </a:rPr>
              <a:t>Unsa ang gisakyan ni Jesus ngadto sa Jerusalem?</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ceb" sz="2800">
                <a:solidFill>
                  <a:schemeClr val="tx1">
                    <a:lumMod val="65000"/>
                    <a:lumOff val="35000"/>
                  </a:schemeClr>
                </a:solidFill>
              </a:rPr>
              <a:t>① </a:t>
            </a:r>
            <a:r xmlns:a="http://schemas.openxmlformats.org/drawingml/2006/main">
              <a:rPr altLang="ko-KR" lang="ceb" sz="2800">
                <a:solidFill>
                  <a:schemeClr val="tx1">
                    <a:lumMod val="65000"/>
                    <a:lumOff val="35000"/>
                  </a:schemeClr>
                </a:solidFill>
              </a:rPr>
              <a:t>usa ka nati sa asno</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ceb" sz="2800">
                <a:solidFill>
                  <a:schemeClr val="tx1">
                    <a:lumMod val="65000"/>
                    <a:lumOff val="35000"/>
                  </a:schemeClr>
                </a:solidFill>
              </a:rPr>
              <a:t>② </a:t>
            </a:r>
            <a:r xmlns:a="http://schemas.openxmlformats.org/drawingml/2006/main">
              <a:rPr altLang="ko-KR" lang="ceb" sz="2800">
                <a:solidFill>
                  <a:schemeClr val="tx1">
                    <a:lumMod val="65000"/>
                    <a:lumOff val="35000"/>
                  </a:schemeClr>
                </a:solidFill>
              </a:rPr>
              <a:t>bata nga kabayo</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ceb" sz="2800">
                <a:solidFill>
                  <a:schemeClr val="tx1">
                    <a:lumMod val="65000"/>
                    <a:lumOff val="35000"/>
                  </a:schemeClr>
                </a:solidFill>
              </a:rPr>
              <a:t>③ </a:t>
            </a:r>
            <a:r xmlns:a="http://schemas.openxmlformats.org/drawingml/2006/main">
              <a:rPr altLang="ko-KR" lang="ceb" sz="2800">
                <a:solidFill>
                  <a:schemeClr val="tx1">
                    <a:lumMod val="65000"/>
                    <a:lumOff val="35000"/>
                  </a:schemeClr>
                </a:solidFill>
              </a:rPr>
              <a:t>bata nga elepante</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ceb" sz="2800">
                <a:solidFill>
                  <a:schemeClr val="tx1">
                    <a:lumMod val="65000"/>
                    <a:lumOff val="35000"/>
                  </a:schemeClr>
                </a:solidFill>
              </a:rPr>
              <a:t>④ </a:t>
            </a:r>
            <a:r xmlns:a="http://schemas.openxmlformats.org/drawingml/2006/main">
              <a:rPr altLang="ko-KR" lang="ceb" sz="2800">
                <a:solidFill>
                  <a:schemeClr val="tx1">
                    <a:lumMod val="65000"/>
                    <a:lumOff val="35000"/>
                  </a:schemeClr>
                </a:solidFill>
              </a:rPr>
              <a:t>bata nga kamelyo</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80928"/>
            <a:ext cx="8712968" cy="512817"/>
          </a:xfrm>
          <a:prstGeom prst="rect">
            <a:avLst/>
          </a:prstGeom>
          <a:noFill/>
        </p:spPr>
        <p:txBody>
          <a:bodyPr wrap="square">
            <a:spAutoFit/>
          </a:bodyPr>
          <a:lstStyle/>
          <a:p>
            <a:pPr xmlns:a="http://schemas.openxmlformats.org/drawingml/2006/main" lvl="0">
              <a:defRPr/>
            </a:pPr>
            <a:r xmlns:a="http://schemas.openxmlformats.org/drawingml/2006/main">
              <a:rPr altLang="en-US" lang="ceb" sz="2800">
                <a:solidFill>
                  <a:srgbClr val="ff0000"/>
                </a:solidFill>
              </a:rPr>
              <a:t>① </a:t>
            </a:r>
            <a:r xmlns:a="http://schemas.openxmlformats.org/drawingml/2006/main">
              <a:rPr altLang="ko-KR" lang="ceb" sz="2800">
                <a:solidFill>
                  <a:srgbClr val="ff0000"/>
                </a:solidFill>
              </a:rPr>
              <a:t>usa ka nati sa asno</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2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ceb" sz="4000">
                <a:solidFill>
                  <a:srgbClr val="ff0000"/>
                </a:solidFill>
              </a:rPr>
              <a:t>Ang Pulong Karon</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5355" y="238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467544" y="1200914"/>
            <a:ext cx="8208912" cy="3380214"/>
          </a:xfrm>
          <a:prstGeom prst="rect">
            <a:avLst/>
          </a:prstGeom>
          <a:noFill/>
        </p:spPr>
        <p:txBody>
          <a:bodyPr wrap="square">
            <a:spAutoFit/>
          </a:bodyPr>
          <a:lstStyle/>
          <a:p>
            <a:pPr xmlns:a="http://schemas.openxmlformats.org/drawingml/2006/main" lvl="0">
              <a:defRPr/>
            </a:pPr>
            <a:r xmlns:a="http://schemas.openxmlformats.org/drawingml/2006/main">
              <a:rPr altLang="ko-KR" lang="ceb" sz="3600"/>
              <a:t>Ang mga panon sa katawhan nga nag-una kaniya ug ang mga nagsunod naninggit, "Hosanna sa Anak ni David!" "Bulahan siya nga mianhi sa ngalan sa Ginoo!" "Hosanna sa kahitas-an!"</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ceb" sz="2800">
                <a:solidFill>
                  <a:schemeClr val="tx1">
                    <a:lumMod val="65000"/>
                    <a:lumOff val="35000"/>
                  </a:schemeClr>
                </a:solidFill>
              </a:rPr>
              <a:t>Mateo</a:t>
            </a:r>
            <a:r xmlns:a="http://schemas.openxmlformats.org/drawingml/2006/main">
              <a:rPr altLang="en-US" lang="ceb" sz="2800">
                <a:solidFill>
                  <a:schemeClr val="tx1">
                    <a:lumMod val="65000"/>
                    <a:lumOff val="35000"/>
                  </a:schemeClr>
                </a:solidFill>
              </a:rPr>
              <a:t> </a:t>
            </a:r>
            <a:r xmlns:a="http://schemas.openxmlformats.org/drawingml/2006/main">
              <a:rPr altLang="ko-KR" lang="ceb" sz="2800">
                <a:solidFill>
                  <a:schemeClr val="tx1">
                    <a:lumMod val="65000"/>
                    <a:lumOff val="35000"/>
                  </a:schemeClr>
                </a:solidFill>
              </a:rPr>
              <a:t>21:9</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ceb" altLang="ko-KR" b="1">
                <a:solidFill>
                  <a:schemeClr val="tx1">
                    <a:lumMod val="50000"/>
                    <a:lumOff val="50000"/>
                  </a:schemeClr>
                </a:solidFill>
              </a:rPr>
              <a:t>Num. 83 Ang Pulong sa Dios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096707"/>
          </a:xfrm>
          <a:prstGeom prst="rect">
            <a:avLst/>
          </a:prstGeom>
          <a:noFill/>
        </p:spPr>
        <p:txBody>
          <a:bodyPr wrap="square">
            <a:spAutoFit/>
          </a:bodyPr>
          <a:lstStyle/>
          <a:p>
            <a:pPr xmlns:a="http://schemas.openxmlformats.org/drawingml/2006/main" algn="ctr">
              <a:defRPr/>
            </a:pPr>
            <a:r xmlns:a="http://schemas.openxmlformats.org/drawingml/2006/main">
              <a:rPr lang="ceb" altLang="ko-KR" sz="4400"/>
              <a:t>Ang akong balay usa ka balay sa pag-ampo.</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139952" y="1959038"/>
            <a:ext cx="4995695" cy="382197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ceb" sz="4000">
                <a:solidFill>
                  <a:srgbClr val="ff0000"/>
                </a:solidFill>
              </a:rPr>
              <a:t>Ang Pulong Karon</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9277" y="1126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23" name="TextBox 22"/>
          <p:cNvSpPr txBox="1"/>
          <p:nvPr/>
        </p:nvSpPr>
        <p:spPr>
          <a:xfrm>
            <a:off x="467544" y="2132856"/>
            <a:ext cx="8208912" cy="2284839"/>
          </a:xfrm>
          <a:prstGeom prst="rect">
            <a:avLst/>
          </a:prstGeom>
          <a:noFill/>
        </p:spPr>
        <p:txBody>
          <a:bodyPr wrap="square">
            <a:spAutoFit/>
          </a:bodyPr>
          <a:lstStyle/>
          <a:p>
            <a:pPr xmlns:a="http://schemas.openxmlformats.org/drawingml/2006/main" lvl="0">
              <a:defRPr/>
            </a:pPr>
            <a:r xmlns:a="http://schemas.openxmlformats.org/drawingml/2006/main">
              <a:rPr altLang="ko-KR" lang="ceb" sz="3600"/>
              <a:t>"Kini nahisulat," siya miingon kanila, "Ang akong balay tawgon nga balay sa pag-ampo,' apan kamo naghimo niini nga usa ka 'lungib sa mga tulisan.'</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ceb" sz="2800">
                <a:solidFill>
                  <a:schemeClr val="tx1">
                    <a:lumMod val="65000"/>
                    <a:lumOff val="35000"/>
                  </a:schemeClr>
                </a:solidFill>
              </a:rPr>
              <a:t>Mateo</a:t>
            </a:r>
            <a:r xmlns:a="http://schemas.openxmlformats.org/drawingml/2006/main">
              <a:rPr altLang="en-US" lang="ceb" sz="2800">
                <a:solidFill>
                  <a:schemeClr val="tx1">
                    <a:lumMod val="65000"/>
                    <a:lumOff val="35000"/>
                  </a:schemeClr>
                </a:solidFill>
              </a:rPr>
              <a:t> </a:t>
            </a:r>
            <a:r xmlns:a="http://schemas.openxmlformats.org/drawingml/2006/main">
              <a:rPr altLang="ko-KR" lang="ceb" sz="2800">
                <a:solidFill>
                  <a:schemeClr val="tx1">
                    <a:lumMod val="65000"/>
                    <a:lumOff val="35000"/>
                  </a:schemeClr>
                </a:solidFill>
              </a:rPr>
              <a:t>21:13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805264"/>
            <a:ext cx="9134632" cy="954107"/>
          </a:xfrm>
          <a:prstGeom prst="rect">
            <a:avLst/>
          </a:prstGeom>
          <a:noFill/>
        </p:spPr>
        <p:txBody>
          <a:bodyPr wrap="square">
            <a:spAutoFit/>
          </a:bodyPr>
          <a:lstStyle/>
          <a:p>
            <a:pPr xmlns:a="http://schemas.openxmlformats.org/drawingml/2006/main" lvl="0">
              <a:defRPr/>
            </a:pPr>
            <a:r xmlns:a="http://schemas.openxmlformats.org/drawingml/2006/main">
              <a:rPr lang="ceb" altLang="ko-KR" sz="2800">
                <a:solidFill>
                  <a:schemeClr val="tx1">
                    <a:lumMod val="65000"/>
                    <a:lumOff val="35000"/>
                  </a:schemeClr>
                </a:solidFill>
              </a:rPr>
              <a:t>Si Jesus misulod sa templo sa Jerusalem. Adunay daghang mga magpapatigayon ug mga tigbaylo ug salapi sulod sa templo.</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4684" y="1"/>
            <a:ext cx="9144000" cy="58052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 y="5253424"/>
            <a:ext cx="9144000" cy="1459796"/>
          </a:xfrm>
          <a:prstGeom prst="rect">
            <a:avLst/>
          </a:prstGeom>
          <a:noFill/>
        </p:spPr>
        <p:txBody>
          <a:bodyPr wrap="square">
            <a:spAutoFit/>
          </a:bodyPr>
          <a:lstStyle/>
          <a:p>
            <a:pPr xmlns:a="http://schemas.openxmlformats.org/drawingml/2006/main" lvl="0">
              <a:defRPr/>
            </a:pPr>
            <a:r xmlns:a="http://schemas.openxmlformats.org/drawingml/2006/main">
              <a:rPr lang="ceb" altLang="ko-KR" sz="3000">
                <a:solidFill>
                  <a:schemeClr val="tx1">
                    <a:lumMod val="65000"/>
                    <a:lumOff val="35000"/>
                  </a:schemeClr>
                </a:solidFill>
              </a:rPr>
              <a:t>Ginbaliskad ni Jesus ang mga lamesa sang mga manugbaylo sing kuwarta kag ang mga bangko sang mga nagabaligya sang mga salampati. Giabog niya ang tanang namalit ug namaligya didto.</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0" y="1"/>
            <a:ext cx="9144000" cy="522919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4850" y="5473005"/>
            <a:ext cx="9134646" cy="1373565"/>
          </a:xfrm>
          <a:prstGeom prst="rect">
            <a:avLst/>
          </a:prstGeom>
          <a:noFill/>
        </p:spPr>
        <p:txBody>
          <a:bodyPr wrap="square">
            <a:spAutoFit/>
          </a:bodyPr>
          <a:lstStyle/>
          <a:p>
            <a:pPr xmlns:a="http://schemas.openxmlformats.org/drawingml/2006/main" lvl="0">
              <a:defRPr/>
            </a:pPr>
            <a:r xmlns:a="http://schemas.openxmlformats.org/drawingml/2006/main">
              <a:rPr lang="ceb" altLang="ko-KR" sz="2800">
                <a:solidFill>
                  <a:schemeClr val="tx1">
                    <a:lumMod val="65000"/>
                    <a:lumOff val="35000"/>
                  </a:schemeClr>
                </a:solidFill>
              </a:rPr>
              <a:t>Si Jesus nasuko ug miingon, “Nahisulat na, Ang akong balay tawgon nga balay sa pag-ampo, apan gihimo ninyo kini nga lungib sa mga tulisan.”</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7383"/>
            <a:ext cx="9144000" cy="51845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762" y="5805265"/>
            <a:ext cx="9107238" cy="1077218"/>
          </a:xfrm>
          <a:prstGeom prst="rect">
            <a:avLst/>
          </a:prstGeom>
          <a:noFill/>
        </p:spPr>
        <p:txBody>
          <a:bodyPr wrap="square">
            <a:spAutoFit/>
          </a:bodyPr>
          <a:lstStyle/>
          <a:p>
            <a:pPr xmlns:a="http://schemas.openxmlformats.org/drawingml/2006/main" lvl="0">
              <a:defRPr/>
            </a:pPr>
            <a:r xmlns:a="http://schemas.openxmlformats.org/drawingml/2006/main">
              <a:rPr lang="ceb" altLang="ko-KR" sz="3200">
                <a:solidFill>
                  <a:schemeClr val="tx1">
                    <a:lumMod val="65000"/>
                    <a:lumOff val="35000"/>
                  </a:schemeClr>
                </a:solidFill>
              </a:rPr>
              <a:t>Giabog ni Jesus ang mga magpapatigayon sa gawas sa templo ug giayo ang mga masakiton sa templo.</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5419" y="-12581"/>
            <a:ext cx="9144000" cy="581784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ceb" sz="4000">
                <a:solidFill>
                  <a:srgbClr val="ff0000"/>
                </a:solidFill>
              </a:rPr>
              <a:t>Karon nga Leksyon</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64111" y="8161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96196" y="82696"/>
            <a:ext cx="983695" cy="648072"/>
          </a:xfrm>
          <a:prstGeom prst="rect">
            <a:avLst/>
          </a:prstGeom>
          <a:noFill/>
        </p:spPr>
      </p:pic>
      <p:sp>
        <p:nvSpPr>
          <p:cNvPr id="17" name="TextBox 16"/>
          <p:cNvSpPr txBox="1"/>
          <p:nvPr/>
        </p:nvSpPr>
        <p:spPr>
          <a:xfrm>
            <a:off x="380230" y="1124744"/>
            <a:ext cx="8352928" cy="3931126"/>
          </a:xfrm>
          <a:prstGeom prst="rect">
            <a:avLst/>
          </a:prstGeom>
          <a:noFill/>
        </p:spPr>
        <p:txBody>
          <a:bodyPr wrap="square">
            <a:spAutoFit/>
          </a:bodyPr>
          <a:lstStyle/>
          <a:p>
            <a:pPr xmlns:a="http://schemas.openxmlformats.org/drawingml/2006/main" algn="ctr">
              <a:defRPr/>
            </a:pPr>
            <a:r xmlns:a="http://schemas.openxmlformats.org/drawingml/2006/main">
              <a:rPr altLang="ko-KR" lang="ceb" sz="3600">
                <a:solidFill>
                  <a:schemeClr val="tx1">
                    <a:lumMod val="65000"/>
                    <a:lumOff val="35000"/>
                  </a:schemeClr>
                </a:solidFill>
              </a:rPr>
              <a:t>Ang templo, ang simbahan, mao ang dapit sa pagsimba ug pag-ampo sa Diyos.</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ceb" sz="3600">
                <a:solidFill>
                  <a:schemeClr val="tx1">
                    <a:lumMod val="65000"/>
                    <a:lumOff val="35000"/>
                  </a:schemeClr>
                </a:solidFill>
              </a:rPr>
              <a:t>Nasuko si Jesus sa mga tawo nga naghimo niini nga negosyo.</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ceb" sz="3600">
                <a:solidFill>
                  <a:schemeClr val="tx1">
                    <a:lumMod val="65000"/>
                    <a:lumOff val="35000"/>
                  </a:schemeClr>
                </a:solidFill>
              </a:rPr>
              <a:t>Unsa man ang imong pag-adto sa simbahan?</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ceb" sz="3600">
                <a:solidFill>
                  <a:schemeClr val="tx1">
                    <a:lumMod val="65000"/>
                    <a:lumOff val="35000"/>
                  </a:schemeClr>
                </a:solidFill>
              </a:rPr>
              <a:t>Sa simbahan, kinahanglan nimo nga mahimamat ang Dios uban ang pagsimba ug pag-ampo.</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3936" y="140621"/>
            <a:ext cx="4053592" cy="571849"/>
          </a:xfrm>
          <a:prstGeom prst="rect">
            <a:avLst/>
          </a:prstGeom>
          <a:noFill/>
        </p:spPr>
        <p:txBody>
          <a:bodyPr wrap="square">
            <a:spAutoFit/>
          </a:bodyPr>
          <a:lstStyle/>
          <a:p>
            <a:pPr xmlns:a="http://schemas.openxmlformats.org/drawingml/2006/main" algn="ctr">
              <a:defRPr/>
            </a:pPr>
            <a:r xmlns:a="http://schemas.openxmlformats.org/drawingml/2006/main">
              <a:rPr altLang="ko-KR" lang="ceb" sz="3200">
                <a:solidFill>
                  <a:srgbClr val="ff0000"/>
                </a:solidFill>
              </a:rPr>
              <a:t>Kinsa si Jesus?</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07963" y="864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7257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ceb" sz="3600">
                <a:solidFill>
                  <a:srgbClr val="0070c0"/>
                </a:solidFill>
              </a:rPr>
              <a:t>Si Hesus nga..</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altLang="ko-KR" lang="ceb" sz="3600">
                <a:solidFill>
                  <a:schemeClr val="tx1">
                    <a:lumMod val="65000"/>
                    <a:lumOff val="35000"/>
                  </a:schemeClr>
                </a:solidFill>
              </a:rPr>
              <a:t>Si Jesus mao ang tag-iya sa simbahan. Si Jesus mao ang nakadawat sa atong pagsimba ug mga pag-ampo gikan sa simbahan.</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ceb" sz="4000"/>
              <a:t>Ang Pulong Karon</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6144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43653"/>
            <a:ext cx="983695" cy="648072"/>
          </a:xfrm>
          <a:prstGeom prst="rect">
            <a:avLst/>
          </a:prstGeom>
          <a:noFill/>
        </p:spPr>
      </p:pic>
      <p:sp>
        <p:nvSpPr>
          <p:cNvPr id="23" name="TextBox 22"/>
          <p:cNvSpPr txBox="1"/>
          <p:nvPr/>
        </p:nvSpPr>
        <p:spPr>
          <a:xfrm>
            <a:off x="539552" y="1228397"/>
            <a:ext cx="8208912" cy="4475173"/>
          </a:xfrm>
          <a:prstGeom prst="rect">
            <a:avLst/>
          </a:prstGeom>
          <a:noFill/>
        </p:spPr>
        <p:txBody>
          <a:bodyPr wrap="square">
            <a:spAutoFit/>
          </a:bodyPr>
          <a:lstStyle/>
          <a:p>
            <a:pPr xmlns:a="http://schemas.openxmlformats.org/drawingml/2006/main" lvl="0">
              <a:defRPr/>
            </a:pPr>
            <a:r xmlns:a="http://schemas.openxmlformats.org/drawingml/2006/main">
              <a:rPr altLang="ko-KR" lang="ceb" sz="3600"/>
              <a:t>Si Jesus miingon kaniya, "Ako mao ang pagkabanhaw ug ang kinabuhi. Ang motoo kanako mabuhi, bisan siya mamatay;</a:t>
            </a:r>
            <a:endParaRPr xmlns:a="http://schemas.openxmlformats.org/drawingml/2006/main" altLang="ko-KR" lang="en-US" sz="3600"/>
          </a:p>
          <a:p>
            <a:pPr xmlns:a="http://schemas.openxmlformats.org/drawingml/2006/main" lvl="0">
              <a:defRPr/>
            </a:pPr>
            <a:r xmlns:a="http://schemas.openxmlformats.org/drawingml/2006/main">
              <a:rPr altLang="ko-KR" lang="ceb" sz="3600"/>
              <a:t>ug bisan kinsa nga buhi ug nagasalig kanako dili na gayud mamatay. Mituo ka ba niini?"</a:t>
            </a:r>
            <a:endParaRPr xmlns:a="http://schemas.openxmlformats.org/drawingml/2006/main" altLang="ko-KR" lang="en-US" sz="3600"/>
          </a:p>
          <a:p>
            <a:pPr xmlns:a="http://schemas.openxmlformats.org/drawingml/2006/main" lvl="0">
              <a:defRPr/>
            </a:pPr>
            <a:r xmlns:a="http://schemas.openxmlformats.org/drawingml/2006/main">
              <a:rPr altLang="ko-KR" lang="ceb" sz="3600"/>
              <a:t> </a:t>
            </a:r>
            <a:endParaRPr xmlns:a="http://schemas.openxmlformats.org/drawingml/2006/main" altLang="ko-KR" lang="en-US" sz="3600"/>
          </a:p>
          <a:p>
            <a:pPr lvl="0">
              <a:defRPr/>
            </a:pPr>
            <a:endParaRPr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ceb" sz="2800">
                <a:solidFill>
                  <a:schemeClr val="tx1">
                    <a:lumMod val="65000"/>
                    <a:lumOff val="35000"/>
                  </a:schemeClr>
                </a:solidFill>
              </a:rPr>
              <a:t>Juan</a:t>
            </a:r>
            <a:r xmlns:a="http://schemas.openxmlformats.org/drawingml/2006/main">
              <a:rPr altLang="en-US" lang="ceb" sz="2800">
                <a:solidFill>
                  <a:schemeClr val="tx1">
                    <a:lumMod val="65000"/>
                    <a:lumOff val="35000"/>
                  </a:schemeClr>
                </a:solidFill>
              </a:rPr>
              <a:t> </a:t>
            </a:r>
            <a:r xmlns:a="http://schemas.openxmlformats.org/drawingml/2006/main">
              <a:rPr altLang="ko-KR" lang="ceb" sz="2800">
                <a:solidFill>
                  <a:schemeClr val="tx1">
                    <a:lumMod val="65000"/>
                    <a:lumOff val="35000"/>
                  </a:schemeClr>
                </a:solidFill>
              </a:rPr>
              <a:t>11:</a:t>
            </a:r>
            <a:r xmlns:a="http://schemas.openxmlformats.org/drawingml/2006/main">
              <a:rPr altLang="en-US" lang="ceb" sz="2800">
                <a:solidFill>
                  <a:schemeClr val="tx1">
                    <a:lumMod val="65000"/>
                    <a:lumOff val="35000"/>
                  </a:schemeClr>
                </a:solidFill>
              </a:rPr>
              <a:t> </a:t>
            </a:r>
            <a:r xmlns:a="http://schemas.openxmlformats.org/drawingml/2006/main">
              <a:rPr altLang="ko-KR" lang="ceb" sz="2800">
                <a:solidFill>
                  <a:schemeClr val="tx1">
                    <a:lumMod val="65000"/>
                    <a:lumOff val="35000"/>
                  </a:schemeClr>
                </a:solidFill>
              </a:rPr>
              <a:t>25-26</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ceb" sz="4000"/>
              <a:t>Karon nga Quiz</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5824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0190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ceb" sz="3200">
                <a:solidFill>
                  <a:schemeClr val="tx1">
                    <a:lumMod val="65000"/>
                    <a:lumOff val="35000"/>
                  </a:schemeClr>
                </a:solidFill>
              </a:rPr>
              <a:t>Kinsa ang gipapahawa ni Jesus gikan sa templo?</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ceb" sz="2800">
                <a:solidFill>
                  <a:schemeClr val="tx1">
                    <a:lumMod val="65000"/>
                    <a:lumOff val="35000"/>
                  </a:schemeClr>
                </a:solidFill>
              </a:rPr>
              <a:t>① </a:t>
            </a:r>
            <a:r xmlns:a="http://schemas.openxmlformats.org/drawingml/2006/main">
              <a:rPr altLang="ko-KR" lang="ceb" sz="2800">
                <a:solidFill>
                  <a:schemeClr val="tx1">
                    <a:lumMod val="65000"/>
                    <a:lumOff val="35000"/>
                  </a:schemeClr>
                </a:solidFill>
              </a:rPr>
              <a:t>Mga Judio</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ceb" sz="2800">
                <a:solidFill>
                  <a:schemeClr val="tx1">
                    <a:lumMod val="65000"/>
                    <a:lumOff val="35000"/>
                  </a:schemeClr>
                </a:solidFill>
              </a:rPr>
              <a:t>② </a:t>
            </a:r>
            <a:r xmlns:a="http://schemas.openxmlformats.org/drawingml/2006/main">
              <a:rPr altLang="ko-KR" lang="ceb" sz="2800">
                <a:solidFill>
                  <a:schemeClr val="tx1">
                    <a:lumMod val="65000"/>
                    <a:lumOff val="35000"/>
                  </a:schemeClr>
                </a:solidFill>
              </a:rPr>
              <a:t>Hentil</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ceb" sz="2800">
                <a:solidFill>
                  <a:schemeClr val="tx1">
                    <a:lumMod val="65000"/>
                    <a:lumOff val="35000"/>
                  </a:schemeClr>
                </a:solidFill>
              </a:rPr>
              <a:t>③ </a:t>
            </a:r>
            <a:r xmlns:a="http://schemas.openxmlformats.org/drawingml/2006/main">
              <a:rPr altLang="ko-KR" lang="ceb" sz="2800">
                <a:solidFill>
                  <a:schemeClr val="tx1">
                    <a:lumMod val="65000"/>
                    <a:lumOff val="35000"/>
                  </a:schemeClr>
                </a:solidFill>
              </a:rPr>
              <a:t>Pari</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299656" y="5120316"/>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ceb" sz="2800">
                <a:solidFill>
                  <a:schemeClr val="tx1">
                    <a:lumMod val="65000"/>
                    <a:lumOff val="35000"/>
                  </a:schemeClr>
                </a:solidFill>
              </a:rPr>
              <a:t>④ </a:t>
            </a:r>
            <a:r xmlns:a="http://schemas.openxmlformats.org/drawingml/2006/main">
              <a:rPr altLang="ko-KR" lang="ceb" sz="2800">
                <a:solidFill>
                  <a:schemeClr val="tx1">
                    <a:lumMod val="65000"/>
                    <a:lumOff val="35000"/>
                  </a:schemeClr>
                </a:solidFill>
              </a:rPr>
              <a:t>Mga negosyante</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299656" y="5131592"/>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ceb" sz="2800">
                <a:solidFill>
                  <a:srgbClr val="ff0000"/>
                </a:solidFill>
              </a:rPr>
              <a:t>④ </a:t>
            </a:r>
            <a:r xmlns:a="http://schemas.openxmlformats.org/drawingml/2006/main">
              <a:rPr altLang="ko-KR" lang="ceb" sz="2800">
                <a:solidFill>
                  <a:srgbClr val="ff0000"/>
                </a:solidFill>
              </a:rPr>
              <a:t>Mga negosyante</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3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ceb" sz="4000">
                <a:solidFill>
                  <a:srgbClr val="ff0000"/>
                </a:solidFill>
              </a:rPr>
              <a:t>Ang Pulong Karon</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9277" y="1126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23" name="TextBox 22"/>
          <p:cNvSpPr txBox="1"/>
          <p:nvPr/>
        </p:nvSpPr>
        <p:spPr>
          <a:xfrm>
            <a:off x="467544" y="2132856"/>
            <a:ext cx="8208912" cy="2284839"/>
          </a:xfrm>
          <a:prstGeom prst="rect">
            <a:avLst/>
          </a:prstGeom>
          <a:noFill/>
        </p:spPr>
        <p:txBody>
          <a:bodyPr wrap="square">
            <a:spAutoFit/>
          </a:bodyPr>
          <a:lstStyle/>
          <a:p>
            <a:pPr xmlns:a="http://schemas.openxmlformats.org/drawingml/2006/main" lvl="0">
              <a:defRPr/>
            </a:pPr>
            <a:r xmlns:a="http://schemas.openxmlformats.org/drawingml/2006/main">
              <a:rPr altLang="ko-KR" lang="ceb" sz="3600"/>
              <a:t>"Kini nahisulat," siya miingon kanila, "Ang akong balay tawgon nga balay sa pag-ampo,' apan kamo naghimo niini nga usa ka 'lungib sa mga tulisan.'</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ceb" sz="2800">
                <a:solidFill>
                  <a:schemeClr val="tx1">
                    <a:lumMod val="65000"/>
                    <a:lumOff val="35000"/>
                  </a:schemeClr>
                </a:solidFill>
              </a:rPr>
              <a:t>Mateo</a:t>
            </a:r>
            <a:r xmlns:a="http://schemas.openxmlformats.org/drawingml/2006/main">
              <a:rPr altLang="en-US" lang="ceb" sz="2800">
                <a:solidFill>
                  <a:schemeClr val="tx1">
                    <a:lumMod val="65000"/>
                    <a:lumOff val="35000"/>
                  </a:schemeClr>
                </a:solidFill>
              </a:rPr>
              <a:t> </a:t>
            </a:r>
            <a:r xmlns:a="http://schemas.openxmlformats.org/drawingml/2006/main">
              <a:rPr altLang="ko-KR" lang="ceb" sz="2800">
                <a:solidFill>
                  <a:schemeClr val="tx1">
                    <a:lumMod val="65000"/>
                    <a:lumOff val="35000"/>
                  </a:schemeClr>
                </a:solidFill>
              </a:rPr>
              <a:t>21:13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ceb" altLang="ko-KR" b="1">
                <a:solidFill>
                  <a:schemeClr val="tx1">
                    <a:lumMod val="50000"/>
                    <a:lumOff val="50000"/>
                  </a:schemeClr>
                </a:solidFill>
              </a:rPr>
              <a:t>Num. 84 Ang Pulong sa Dios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096707"/>
          </a:xfrm>
          <a:prstGeom prst="rect">
            <a:avLst/>
          </a:prstGeom>
          <a:noFill/>
        </p:spPr>
        <p:txBody>
          <a:bodyPr wrap="square">
            <a:spAutoFit/>
          </a:bodyPr>
          <a:lstStyle/>
          <a:p>
            <a:pPr xmlns:a="http://schemas.openxmlformats.org/drawingml/2006/main" algn="ctr">
              <a:defRPr/>
            </a:pPr>
            <a:r xmlns:a="http://schemas.openxmlformats.org/drawingml/2006/main">
              <a:rPr lang="ceb" altLang="ko-KR" sz="4400"/>
              <a:t>Gihugasan ni Jesus ang mga Tiil sa Iyang mga Tinun-an</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499992" y="1815640"/>
            <a:ext cx="4644008" cy="40005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ceb" sz="4000"/>
              <a:t>Ang Pulong Karon</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8553" y="998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99825"/>
            <a:ext cx="983695" cy="648072"/>
          </a:xfrm>
          <a:prstGeom prst="rect">
            <a:avLst/>
          </a:prstGeom>
          <a:noFill/>
        </p:spPr>
      </p:pic>
      <p:sp>
        <p:nvSpPr>
          <p:cNvPr id="23" name="TextBox 22"/>
          <p:cNvSpPr txBox="1"/>
          <p:nvPr/>
        </p:nvSpPr>
        <p:spPr>
          <a:xfrm>
            <a:off x="467544" y="2132856"/>
            <a:ext cx="8208912" cy="1732389"/>
          </a:xfrm>
          <a:prstGeom prst="rect">
            <a:avLst/>
          </a:prstGeom>
          <a:noFill/>
        </p:spPr>
        <p:txBody>
          <a:bodyPr wrap="square">
            <a:spAutoFit/>
          </a:bodyPr>
          <a:lstStyle/>
          <a:p>
            <a:pPr xmlns:a="http://schemas.openxmlformats.org/drawingml/2006/main" lvl="0">
              <a:defRPr/>
            </a:pPr>
            <a:r xmlns:a="http://schemas.openxmlformats.org/drawingml/2006/main">
              <a:rPr altLang="ko-KR" lang="ceb" sz="3600"/>
              <a:t>Karon nga ako, ang inyong Ginoo ug Magtutudlo, naghugas sa inyong mga tiil, kamo usab kinahanglan maghinugasay sa inyong mga tiil.</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ceb" sz="2800">
                <a:solidFill>
                  <a:schemeClr val="tx1">
                    <a:lumMod val="65000"/>
                    <a:lumOff val="35000"/>
                  </a:schemeClr>
                </a:solidFill>
              </a:rPr>
              <a:t>Juan</a:t>
            </a:r>
            <a:r xmlns:a="http://schemas.openxmlformats.org/drawingml/2006/main">
              <a:rPr altLang="en-US" lang="ceb" sz="2800">
                <a:solidFill>
                  <a:schemeClr val="tx1">
                    <a:lumMod val="65000"/>
                    <a:lumOff val="35000"/>
                  </a:schemeClr>
                </a:solidFill>
              </a:rPr>
              <a:t> </a:t>
            </a:r>
            <a:r xmlns:a="http://schemas.openxmlformats.org/drawingml/2006/main">
              <a:rPr altLang="ko-KR" lang="ceb" sz="2800">
                <a:solidFill>
                  <a:schemeClr val="tx1">
                    <a:lumMod val="65000"/>
                    <a:lumOff val="35000"/>
                  </a:schemeClr>
                </a:solidFill>
              </a:rPr>
              <a:t>13:14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394" y="5733256"/>
            <a:ext cx="9134632" cy="941863"/>
          </a:xfrm>
          <a:prstGeom prst="rect">
            <a:avLst/>
          </a:prstGeom>
          <a:noFill/>
        </p:spPr>
        <p:txBody>
          <a:bodyPr wrap="square">
            <a:spAutoFit/>
          </a:bodyPr>
          <a:lstStyle/>
          <a:p>
            <a:pPr xmlns:a="http://schemas.openxmlformats.org/drawingml/2006/main" lvl="0">
              <a:defRPr/>
            </a:pPr>
            <a:r xmlns:a="http://schemas.openxmlformats.org/drawingml/2006/main">
              <a:rPr lang="ceb" altLang="ko-KR" sz="2800">
                <a:solidFill>
                  <a:schemeClr val="tx1">
                    <a:lumMod val="65000"/>
                    <a:lumOff val="35000"/>
                  </a:schemeClr>
                </a:solidFill>
              </a:rPr>
              <a:t>Si Jesus adunay kataposang panihapon uban sa iyang mga tinun-an. Nahibaluan ni Jesus nga amo na ini ang iya katapusan nga panihapon upod sa iya mga disipulo.</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36887" y="70584"/>
            <a:ext cx="9134139" cy="5445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078915" cy="1003206"/>
          </a:xfrm>
          <a:prstGeom prst="rect">
            <a:avLst/>
          </a:prstGeom>
          <a:noFill/>
        </p:spPr>
        <p:txBody>
          <a:bodyPr wrap="square">
            <a:spAutoFit/>
          </a:bodyPr>
          <a:lstStyle/>
          <a:p>
            <a:pPr xmlns:a="http://schemas.openxmlformats.org/drawingml/2006/main" lvl="0">
              <a:defRPr/>
            </a:pPr>
            <a:r xmlns:a="http://schemas.openxmlformats.org/drawingml/2006/main">
              <a:rPr lang="ceb" altLang="ko-KR" sz="3000">
                <a:solidFill>
                  <a:schemeClr val="tx1">
                    <a:lumMod val="65000"/>
                    <a:lumOff val="35000"/>
                  </a:schemeClr>
                </a:solidFill>
              </a:rPr>
              <a:t>Kalit nga nagdalag tubig si Jesus sa planggana, ug gitagsatagsa niya paghugas sa mga tiil sa iyang mga tinun-an.</a:t>
            </a:r>
            <a:r xmlns:a="http://schemas.openxmlformats.org/drawingml/2006/main">
              <a:rPr lang="ceb" altLang="en-US" sz="3000">
                <a:solidFill>
                  <a:schemeClr val="tx1">
                    <a:lumMod val="65000"/>
                    <a:lumOff val="35000"/>
                  </a:schemeClr>
                </a:solidFill>
              </a:rPr>
              <a:t> </a:t>
            </a:r>
            <a:endParaRPr xmlns:a="http://schemas.openxmlformats.org/drawingml/2006/main" lang="ko-KR" altLang="en-US" sz="3000">
              <a:solidFill>
                <a:schemeClr val="tx1">
                  <a:lumMod val="65000"/>
                  <a:lumOff val="35000"/>
                </a:schemeClr>
              </a:solidFill>
            </a:endParaRPr>
          </a:p>
        </p:txBody>
      </p:sp>
      <p:pic>
        <p:nvPicPr>
          <p:cNvPr id="4" name="그림 3"/>
          <p:cNvPicPr>
            <a:picLocks noChangeAspect="1"/>
          </p:cNvPicPr>
          <p:nvPr/>
        </p:nvPicPr>
        <p:blipFill rotWithShape="1">
          <a:blip r:embed="rId3"/>
          <a:stretch>
            <a:fillRect/>
          </a:stretch>
        </p:blipFill>
        <p:spPr>
          <a:xfrm>
            <a:off x="885305" y="0"/>
            <a:ext cx="7308304" cy="570790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70" y="5733256"/>
            <a:ext cx="9134646" cy="941863"/>
          </a:xfrm>
          <a:prstGeom prst="rect">
            <a:avLst/>
          </a:prstGeom>
          <a:noFill/>
        </p:spPr>
        <p:txBody>
          <a:bodyPr wrap="square">
            <a:spAutoFit/>
          </a:bodyPr>
          <a:lstStyle/>
          <a:p>
            <a:pPr xmlns:a="http://schemas.openxmlformats.org/drawingml/2006/main" lvl="0">
              <a:defRPr/>
            </a:pPr>
            <a:r xmlns:a="http://schemas.openxmlformats.org/drawingml/2006/main">
              <a:rPr lang="ceb" altLang="ko-KR" sz="2800">
                <a:solidFill>
                  <a:schemeClr val="tx1">
                    <a:lumMod val="65000"/>
                    <a:lumOff val="35000"/>
                  </a:schemeClr>
                </a:solidFill>
              </a:rPr>
              <a:t>Sa dihang turno na ni Pedro, si Pedro miingon, "Nganong gihugasan man sa Ginoo ang atong mga tiil? Dili ako manghugas!"</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9370" y="0"/>
            <a:ext cx="9134630" cy="558923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2059" y="5463395"/>
            <a:ext cx="9134646" cy="1373650"/>
          </a:xfrm>
          <a:prstGeom prst="rect">
            <a:avLst/>
          </a:prstGeom>
          <a:noFill/>
        </p:spPr>
        <p:txBody>
          <a:bodyPr wrap="square">
            <a:spAutoFit/>
          </a:bodyPr>
          <a:lstStyle/>
          <a:p>
            <a:pPr xmlns:a="http://schemas.openxmlformats.org/drawingml/2006/main" lvl="0">
              <a:defRPr/>
            </a:pPr>
            <a:r xmlns:a="http://schemas.openxmlformats.org/drawingml/2006/main">
              <a:rPr lang="ceb" altLang="ko-KR" sz="2800">
                <a:solidFill>
                  <a:schemeClr val="tx1">
                    <a:lumMod val="65000"/>
                    <a:lumOff val="35000"/>
                  </a:schemeClr>
                </a:solidFill>
              </a:rPr>
              <a:t>Si Jesus mitubag. "Kung dili nako hugasan ang imong mga tiil, ikaw ug ako wala’y labot niini. Mahimong dili ka makasabot karon, apan usa ka adlaw makasabot ka."</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2500612" y="260648"/>
            <a:ext cx="4142775" cy="439494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373216"/>
            <a:ext cx="9107238" cy="1368578"/>
          </a:xfrm>
          <a:prstGeom prst="rect">
            <a:avLst/>
          </a:prstGeom>
          <a:noFill/>
        </p:spPr>
        <p:txBody>
          <a:bodyPr wrap="square">
            <a:spAutoFit/>
          </a:bodyPr>
          <a:lstStyle/>
          <a:p>
            <a:pPr xmlns:a="http://schemas.openxmlformats.org/drawingml/2006/main" lvl="0">
              <a:defRPr/>
            </a:pPr>
            <a:r xmlns:a="http://schemas.openxmlformats.org/drawingml/2006/main">
              <a:rPr lang="ceb" altLang="ko-KR" sz="2800">
                <a:solidFill>
                  <a:schemeClr val="tx1">
                    <a:lumMod val="65000"/>
                    <a:lumOff val="35000"/>
                  </a:schemeClr>
                </a:solidFill>
              </a:rPr>
              <a:t>"Gihugasan ko ang inyong mga tiil aron mahimong panig-ingnan. Sukad karon, maghinugasay kamo sa inyong mga tiil ug mahimong mga tawo nga mag-alagad sa usag usa."</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1331640" y="260648"/>
            <a:ext cx="6840760" cy="483611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194198"/>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ceb" sz="4000">
                <a:solidFill>
                  <a:srgbClr val="ff0000"/>
                </a:solidFill>
              </a:rPr>
              <a:t>Karon nga Leksyon</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61540" y="7475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82696"/>
            <a:ext cx="983695" cy="648072"/>
          </a:xfrm>
          <a:prstGeom prst="rect">
            <a:avLst/>
          </a:prstGeom>
          <a:noFill/>
        </p:spPr>
      </p:pic>
      <p:sp>
        <p:nvSpPr>
          <p:cNvPr id="17" name="TextBox 16"/>
          <p:cNvSpPr txBox="1"/>
          <p:nvPr/>
        </p:nvSpPr>
        <p:spPr>
          <a:xfrm>
            <a:off x="380230" y="1124744"/>
            <a:ext cx="8352928" cy="4474051"/>
          </a:xfrm>
          <a:prstGeom prst="rect">
            <a:avLst/>
          </a:prstGeom>
          <a:noFill/>
        </p:spPr>
        <p:txBody>
          <a:bodyPr wrap="square">
            <a:spAutoFit/>
          </a:bodyPr>
          <a:lstStyle/>
          <a:p>
            <a:pPr xmlns:a="http://schemas.openxmlformats.org/drawingml/2006/main" algn="ctr">
              <a:defRPr/>
            </a:pPr>
            <a:r xmlns:a="http://schemas.openxmlformats.org/drawingml/2006/main">
              <a:rPr altLang="ko-KR" lang="ceb" sz="3600">
                <a:solidFill>
                  <a:schemeClr val="tx1">
                    <a:lumMod val="65000"/>
                    <a:lumOff val="35000"/>
                  </a:schemeClr>
                </a:solidFill>
              </a:rPr>
              <a:t>Sa kalibotan, ang ubos nga mga tawo nag-alagad sa taas nga mga tawo, apan sa kasukwahi gihugasan ni Jesus ang mga tiil sa iyang mga tinun-an ug mitugyan</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ceb" sz="3600">
                <a:solidFill>
                  <a:schemeClr val="tx1">
                    <a:lumMod val="65000"/>
                    <a:lumOff val="35000"/>
                  </a:schemeClr>
                </a:solidFill>
              </a:rPr>
              <a:t>iyang kinabuhi alang kanato.</a:t>
            </a:r>
            <a:r xmlns:a="http://schemas.openxmlformats.org/drawingml/2006/main">
              <a:rPr altLang="en-US" lang="ceb" sz="3600">
                <a:solidFill>
                  <a:schemeClr val="tx1">
                    <a:lumMod val="65000"/>
                    <a:lumOff val="35000"/>
                  </a:schemeClr>
                </a:solidFill>
              </a:rPr>
              <a:t> </a:t>
            </a:r>
            <a:r xmlns:a="http://schemas.openxmlformats.org/drawingml/2006/main">
              <a:rPr altLang="ko-KR" lang="ceb" sz="3600">
                <a:solidFill>
                  <a:schemeClr val="tx1">
                    <a:lumMod val="65000"/>
                    <a:lumOff val="35000"/>
                  </a:schemeClr>
                </a:solidFill>
              </a:rPr>
              <a:t>Kon kita mga disipulo ni Jesus, angay kitang malipay sa pag-alagad sa usag usa sa ubos nga dapit, imbes nga gusto nga trataron sa mas taas nga dapit.</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941963"/>
          </a:xfrm>
          <a:prstGeom prst="rect">
            <a:avLst/>
          </a:prstGeom>
          <a:noFill/>
        </p:spPr>
        <p:txBody>
          <a:bodyPr wrap="square">
            <a:spAutoFit/>
          </a:bodyPr>
          <a:lstStyle/>
          <a:p>
            <a:pPr xmlns:a="http://schemas.openxmlformats.org/drawingml/2006/main" lvl="0">
              <a:defRPr/>
            </a:pPr>
            <a:r xmlns:a="http://schemas.openxmlformats.org/drawingml/2006/main">
              <a:rPr lang="ceb" altLang="ko-KR" sz="2800">
                <a:solidFill>
                  <a:schemeClr val="tx1">
                    <a:lumMod val="65000"/>
                    <a:lumOff val="35000"/>
                  </a:schemeClr>
                </a:solidFill>
              </a:rPr>
              <a:t>Usa ka adlaw miabut ang balita kang Jesus. “Nagsakit si Lazaro. Palihog adto dayon ug ayoha siya."</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 y="260648"/>
            <a:ext cx="9144000" cy="542216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05419" y="249923"/>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ceb" sz="3200"/>
              <a:t>Kinsa si Jesus?</a:t>
            </a:r>
            <a:r xmlns:a="http://schemas.openxmlformats.org/drawingml/2006/main">
              <a:rPr altLang="en-US" lang="ceb"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ceb" sz="3600">
                <a:solidFill>
                  <a:srgbClr val="0070c0"/>
                </a:solidFill>
              </a:rPr>
              <a:t>Hesus</a:t>
            </a:r>
            <a:r xmlns:a="http://schemas.openxmlformats.org/drawingml/2006/main">
              <a:rPr altLang="en-US" lang="ceb" sz="3600">
                <a:solidFill>
                  <a:srgbClr val="0070c0"/>
                </a:solidFill>
              </a:rPr>
              <a:t> </a:t>
            </a:r>
            <a:r xmlns:a="http://schemas.openxmlformats.org/drawingml/2006/main">
              <a:rPr altLang="ko-KR" lang="ceb" sz="3600">
                <a:solidFill>
                  <a:srgbClr val="0070c0"/>
                </a:solidFill>
              </a:rPr>
              <a:t>kay..</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altLang="ko-KR" lang="ceb" sz="3600">
                <a:solidFill>
                  <a:schemeClr val="tx1">
                    <a:lumMod val="65000"/>
                    <a:lumOff val="35000"/>
                  </a:schemeClr>
                </a:solidFill>
              </a:rPr>
              <a:t>Si Jesus mao ang pinakataas nga tawo, apan siya mianhi sa labing ubos nga dapit ug andam nga moalagad kanatong tanan.</a:t>
            </a:r>
            <a:r xmlns:a="http://schemas.openxmlformats.org/drawingml/2006/main">
              <a:rPr altLang="en-US" lang="ceb" sz="3600">
                <a:solidFill>
                  <a:schemeClr val="tx1">
                    <a:lumMod val="65000"/>
                    <a:lumOff val="35000"/>
                  </a:schemeClr>
                </a:solidFill>
              </a:rPr>
              <a:t> </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300936"/>
            <a:ext cx="4053592" cy="697284"/>
          </a:xfrm>
          <a:prstGeom prst="rect">
            <a:avLst/>
          </a:prstGeom>
          <a:noFill/>
        </p:spPr>
        <p:txBody>
          <a:bodyPr wrap="square">
            <a:spAutoFit/>
          </a:bodyPr>
          <a:lstStyle/>
          <a:p>
            <a:pPr xmlns:a="http://schemas.openxmlformats.org/drawingml/2006/main" algn="ctr">
              <a:defRPr/>
            </a:pPr>
            <a:r xmlns:a="http://schemas.openxmlformats.org/drawingml/2006/main">
              <a:rPr altLang="ko-KR" lang="ceb" sz="4000"/>
              <a:t>Karon nga Quiz</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51902" y="12928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0190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ceb" sz="3200">
                <a:solidFill>
                  <a:schemeClr val="tx1">
                    <a:lumMod val="65000"/>
                    <a:lumOff val="35000"/>
                  </a:schemeClr>
                </a:solidFill>
              </a:rPr>
              <a:t>Sin-o ang wala magpahugas kay Jesus sang iya mga tiil?</a:t>
            </a:r>
            <a:r xmlns:a="http://schemas.openxmlformats.org/drawingml/2006/main">
              <a:rPr altLang="en-US" lang="ceb" sz="3200">
                <a:solidFill>
                  <a:schemeClr val="tx1">
                    <a:lumMod val="65000"/>
                    <a:lumOff val="35000"/>
                  </a:schemeClr>
                </a:solidFill>
              </a:rPr>
              <a:t> </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ceb" sz="2800">
                <a:solidFill>
                  <a:schemeClr val="tx1">
                    <a:lumMod val="65000"/>
                    <a:lumOff val="35000"/>
                  </a:schemeClr>
                </a:solidFill>
              </a:rPr>
              <a:t>① </a:t>
            </a:r>
            <a:r xmlns:a="http://schemas.openxmlformats.org/drawingml/2006/main">
              <a:rPr altLang="ko-KR" lang="ceb" sz="2800">
                <a:solidFill>
                  <a:schemeClr val="tx1">
                    <a:lumMod val="65000"/>
                    <a:lumOff val="35000"/>
                  </a:schemeClr>
                </a:solidFill>
              </a:rPr>
              <a:t>Juan</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ceb" sz="2800">
                <a:solidFill>
                  <a:schemeClr val="tx1">
                    <a:lumMod val="65000"/>
                    <a:lumOff val="35000"/>
                  </a:schemeClr>
                </a:solidFill>
              </a:rPr>
              <a:t>② </a:t>
            </a:r>
            <a:r xmlns:a="http://schemas.openxmlformats.org/drawingml/2006/main">
              <a:rPr altLang="ko-KR" lang="ceb" sz="2800">
                <a:solidFill>
                  <a:schemeClr val="tx1">
                    <a:lumMod val="65000"/>
                    <a:lumOff val="35000"/>
                  </a:schemeClr>
                </a:solidFill>
              </a:rPr>
              <a:t>Tomas</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99796"/>
            <a:ext cx="8712968" cy="513199"/>
          </a:xfrm>
          <a:prstGeom prst="rect">
            <a:avLst/>
          </a:prstGeom>
          <a:noFill/>
        </p:spPr>
        <p:txBody>
          <a:bodyPr wrap="square">
            <a:spAutoFit/>
          </a:bodyPr>
          <a:lstStyle/>
          <a:p>
            <a:pPr xmlns:a="http://schemas.openxmlformats.org/drawingml/2006/main" lvl="0">
              <a:defRPr/>
            </a:pPr>
            <a:r xmlns:a="http://schemas.openxmlformats.org/drawingml/2006/main">
              <a:rPr altLang="en-US" lang="ceb" sz="2800">
                <a:solidFill>
                  <a:schemeClr val="tx1">
                    <a:lumMod val="65000"/>
                    <a:lumOff val="35000"/>
                  </a:schemeClr>
                </a:solidFill>
              </a:rPr>
              <a:t>③ </a:t>
            </a:r>
            <a:r xmlns:a="http://schemas.openxmlformats.org/drawingml/2006/main">
              <a:rPr altLang="ko-KR" lang="ceb" sz="2800">
                <a:solidFill>
                  <a:schemeClr val="tx1">
                    <a:lumMod val="65000"/>
                    <a:lumOff val="35000"/>
                  </a:schemeClr>
                </a:solidFill>
              </a:rPr>
              <a:t>Pedro</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ceb" sz="2800">
                <a:solidFill>
                  <a:schemeClr val="tx1">
                    <a:lumMod val="65000"/>
                    <a:lumOff val="35000"/>
                  </a:schemeClr>
                </a:solidFill>
              </a:rPr>
              <a:t>④ </a:t>
            </a:r>
            <a:r xmlns:a="http://schemas.openxmlformats.org/drawingml/2006/main">
              <a:rPr altLang="ko-KR" lang="ceb" sz="2800">
                <a:solidFill>
                  <a:schemeClr val="tx1">
                    <a:lumMod val="65000"/>
                    <a:lumOff val="35000"/>
                  </a:schemeClr>
                </a:solidFill>
              </a:rPr>
              <a:t>Judas Iscariote</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99796"/>
            <a:ext cx="8712968" cy="513199"/>
          </a:xfrm>
          <a:prstGeom prst="rect">
            <a:avLst/>
          </a:prstGeom>
          <a:noFill/>
        </p:spPr>
        <p:txBody>
          <a:bodyPr wrap="square">
            <a:spAutoFit/>
          </a:bodyPr>
          <a:lstStyle/>
          <a:p>
            <a:pPr xmlns:a="http://schemas.openxmlformats.org/drawingml/2006/main" lvl="0">
              <a:defRPr/>
            </a:pPr>
            <a:r xmlns:a="http://schemas.openxmlformats.org/drawingml/2006/main">
              <a:rPr altLang="en-US" lang="ceb" sz="2800">
                <a:solidFill>
                  <a:srgbClr val="ff0000"/>
                </a:solidFill>
              </a:rPr>
              <a:t>③ </a:t>
            </a:r>
            <a:r xmlns:a="http://schemas.openxmlformats.org/drawingml/2006/main">
              <a:rPr altLang="ko-KR" lang="ceb" sz="2800">
                <a:solidFill>
                  <a:srgbClr val="ff0000"/>
                </a:solidFill>
              </a:rPr>
              <a:t>Pedro</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4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ceb" sz="4000"/>
              <a:t>Ang Pulong Karon</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8553" y="998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99825"/>
            <a:ext cx="983695" cy="648072"/>
          </a:xfrm>
          <a:prstGeom prst="rect">
            <a:avLst/>
          </a:prstGeom>
          <a:noFill/>
        </p:spPr>
      </p:pic>
      <p:sp>
        <p:nvSpPr>
          <p:cNvPr id="23" name="TextBox 22"/>
          <p:cNvSpPr txBox="1"/>
          <p:nvPr/>
        </p:nvSpPr>
        <p:spPr>
          <a:xfrm>
            <a:off x="467544" y="2132856"/>
            <a:ext cx="8208912" cy="1732389"/>
          </a:xfrm>
          <a:prstGeom prst="rect">
            <a:avLst/>
          </a:prstGeom>
          <a:noFill/>
        </p:spPr>
        <p:txBody>
          <a:bodyPr wrap="square">
            <a:spAutoFit/>
          </a:bodyPr>
          <a:lstStyle/>
          <a:p>
            <a:pPr xmlns:a="http://schemas.openxmlformats.org/drawingml/2006/main" lvl="0">
              <a:defRPr/>
            </a:pPr>
            <a:r xmlns:a="http://schemas.openxmlformats.org/drawingml/2006/main">
              <a:rPr altLang="ko-KR" lang="ceb" sz="3600"/>
              <a:t>Karon nga ako, ang inyong Ginoo ug Magtutudlo, naghugas sa inyong mga tiil, kamo usab kinahanglan maghinugasay sa inyong mga tiil.</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ceb" sz="2800">
                <a:solidFill>
                  <a:schemeClr val="tx1">
                    <a:lumMod val="65000"/>
                    <a:lumOff val="35000"/>
                  </a:schemeClr>
                </a:solidFill>
              </a:rPr>
              <a:t>Juan</a:t>
            </a:r>
            <a:r xmlns:a="http://schemas.openxmlformats.org/drawingml/2006/main">
              <a:rPr altLang="en-US" lang="ceb" sz="2800">
                <a:solidFill>
                  <a:schemeClr val="tx1">
                    <a:lumMod val="65000"/>
                    <a:lumOff val="35000"/>
                  </a:schemeClr>
                </a:solidFill>
              </a:rPr>
              <a:t> </a:t>
            </a:r>
            <a:r xmlns:a="http://schemas.openxmlformats.org/drawingml/2006/main">
              <a:rPr altLang="ko-KR" lang="ceb" sz="2800">
                <a:solidFill>
                  <a:schemeClr val="tx1">
                    <a:lumMod val="65000"/>
                    <a:lumOff val="35000"/>
                  </a:schemeClr>
                </a:solidFill>
              </a:rPr>
              <a:t>13:14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ceb" altLang="ko-KR" b="1">
                <a:solidFill>
                  <a:schemeClr val="tx1">
                    <a:lumMod val="50000"/>
                    <a:lumOff val="50000"/>
                  </a:schemeClr>
                </a:solidFill>
              </a:rPr>
              <a:t>Num. 85 Ang Pulong sa Dios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ceb" altLang="ko-KR" sz="4400"/>
              <a:t>Si Jesus Nag-ampo sa Bungtod</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211960" y="1959038"/>
            <a:ext cx="4921197" cy="396285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ceb" altLang="ko-KR" sz="4000"/>
              <a:t>Ang Pulong Karon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6241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62416"/>
            <a:ext cx="983695" cy="648072"/>
          </a:xfrm>
          <a:prstGeom prst="rect">
            <a:avLst/>
          </a:prstGeom>
          <a:noFill/>
        </p:spPr>
      </p:pic>
      <p:sp>
        <p:nvSpPr>
          <p:cNvPr id="23" name="TextBox 22"/>
          <p:cNvSpPr txBox="1"/>
          <p:nvPr/>
        </p:nvSpPr>
        <p:spPr>
          <a:xfrm>
            <a:off x="467544" y="1268760"/>
            <a:ext cx="8208912" cy="2834610"/>
          </a:xfrm>
          <a:prstGeom prst="rect">
            <a:avLst/>
          </a:prstGeom>
          <a:noFill/>
        </p:spPr>
        <p:txBody>
          <a:bodyPr wrap="square">
            <a:spAutoFit/>
          </a:bodyPr>
          <a:lstStyle/>
          <a:p>
            <a:pPr xmlns:a="http://schemas.openxmlformats.org/drawingml/2006/main" lvl="0">
              <a:defRPr/>
            </a:pPr>
            <a:r xmlns:a="http://schemas.openxmlformats.org/drawingml/2006/main">
              <a:rPr lang="ceb" altLang="ko-KR" sz="3600"/>
              <a:t>Ug sa milakaw siya sa unahan ug diyutay, mihapa siya sa yuta ug nag-ampo, "Amahan ko, kon mahimo, kuhaon unta kanako kining kopa. Apan dili sumala sa akong pagbuot, kondili sa imong pagbuot."</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ceb" altLang="ko-KR" sz="2800">
                <a:solidFill>
                  <a:schemeClr val="tx1">
                    <a:lumMod val="65000"/>
                    <a:lumOff val="35000"/>
                  </a:schemeClr>
                </a:solidFill>
              </a:rPr>
              <a:t>Mateo</a:t>
            </a:r>
            <a:r xmlns:a="http://schemas.openxmlformats.org/drawingml/2006/main">
              <a:rPr lang="ceb" altLang="en-US" sz="2800">
                <a:solidFill>
                  <a:schemeClr val="tx1">
                    <a:lumMod val="65000"/>
                    <a:lumOff val="35000"/>
                  </a:schemeClr>
                </a:solidFill>
              </a:rPr>
              <a:t> </a:t>
            </a:r>
            <a:r xmlns:a="http://schemas.openxmlformats.org/drawingml/2006/main">
              <a:rPr lang="ceb" altLang="ko-KR" sz="2800">
                <a:solidFill>
                  <a:schemeClr val="tx1">
                    <a:lumMod val="65000"/>
                    <a:lumOff val="35000"/>
                  </a:schemeClr>
                </a:solidFill>
              </a:rPr>
              <a:t>26:39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661248"/>
            <a:ext cx="9134632" cy="1077218"/>
          </a:xfrm>
          <a:prstGeom prst="rect">
            <a:avLst/>
          </a:prstGeom>
          <a:noFill/>
        </p:spPr>
        <p:txBody>
          <a:bodyPr wrap="square">
            <a:spAutoFit/>
          </a:bodyPr>
          <a:lstStyle/>
          <a:p>
            <a:pPr xmlns:a="http://schemas.openxmlformats.org/drawingml/2006/main" lvl="0">
              <a:defRPr/>
            </a:pPr>
            <a:r xmlns:a="http://schemas.openxmlformats.org/drawingml/2006/main">
              <a:rPr lang="ceb" altLang="ko-KR" sz="3200">
                <a:solidFill>
                  <a:schemeClr val="tx1">
                    <a:lumMod val="65000"/>
                    <a:lumOff val="35000"/>
                  </a:schemeClr>
                </a:solidFill>
              </a:rPr>
              <a:t>Human sa panihapon, si Jesus miadto uban sa iyang mga disipulo ngadto sa usa ka dapit nga gitawag og Getsemani.</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5085" y="5384576"/>
            <a:ext cx="9078915" cy="1461994"/>
          </a:xfrm>
          <a:prstGeom prst="rect">
            <a:avLst/>
          </a:prstGeom>
          <a:noFill/>
        </p:spPr>
        <p:txBody>
          <a:bodyPr wrap="square">
            <a:spAutoFit/>
          </a:bodyPr>
          <a:lstStyle/>
          <a:p>
            <a:pPr xmlns:a="http://schemas.openxmlformats.org/drawingml/2006/main" lvl="0">
              <a:defRPr/>
            </a:pPr>
            <a:r xmlns:a="http://schemas.openxmlformats.org/drawingml/2006/main">
              <a:rPr lang="ceb" altLang="ko-KR" sz="3000">
                <a:solidFill>
                  <a:schemeClr val="tx1">
                    <a:lumMod val="65000"/>
                    <a:lumOff val="35000"/>
                  </a:schemeClr>
                </a:solidFill>
              </a:rPr>
              <a:t>Si Jesus miingon sa iyang mga tinun-an, “Ang akong kalag natugob sa kasubo hangtod sa kamatayon. Pabilin dinhi ug pagbantay uban kanako.”</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1" y="0"/>
            <a:ext cx="9144001"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898" y="5085184"/>
            <a:ext cx="9134646" cy="1789961"/>
          </a:xfrm>
          <a:prstGeom prst="rect">
            <a:avLst/>
          </a:prstGeom>
          <a:noFill/>
        </p:spPr>
        <p:txBody>
          <a:bodyPr wrap="square">
            <a:spAutoFit/>
          </a:bodyPr>
          <a:lstStyle/>
          <a:p>
            <a:pPr xmlns:a="http://schemas.openxmlformats.org/drawingml/2006/main" lvl="0">
              <a:defRPr/>
            </a:pPr>
            <a:r xmlns:a="http://schemas.openxmlformats.org/drawingml/2006/main">
              <a:rPr lang="ceb" altLang="ko-KR" sz="2800">
                <a:solidFill>
                  <a:schemeClr val="tx1">
                    <a:lumMod val="65000"/>
                    <a:lumOff val="35000"/>
                  </a:schemeClr>
                </a:solidFill>
              </a:rPr>
              <a:t>“Amahan ko, kon mahimo, kuhaon unta kanako kining kopa. Apan dili sumala sa akong pagbuot, kondili sa imong pagbuot.” Si Jesus kinasingkasing nga nag-ampo. Apan ang mga tinun-an nahinanok sa halalum nga pagkatulog.</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0" y="-9610"/>
            <a:ext cx="9144000" cy="509479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2059" y="5463395"/>
            <a:ext cx="9134646" cy="1373650"/>
          </a:xfrm>
          <a:prstGeom prst="rect">
            <a:avLst/>
          </a:prstGeom>
          <a:noFill/>
        </p:spPr>
        <p:txBody>
          <a:bodyPr wrap="square">
            <a:spAutoFit/>
          </a:bodyPr>
          <a:lstStyle/>
          <a:p>
            <a:pPr xmlns:a="http://schemas.openxmlformats.org/drawingml/2006/main" lvl="0">
              <a:defRPr/>
            </a:pPr>
            <a:r xmlns:a="http://schemas.openxmlformats.org/drawingml/2006/main">
              <a:rPr lang="ceb" altLang="ko-KR" sz="2800">
                <a:solidFill>
                  <a:schemeClr val="tx1">
                    <a:lumMod val="65000"/>
                    <a:lumOff val="35000"/>
                  </a:schemeClr>
                </a:solidFill>
              </a:rPr>
              <a:t>Si Jesus miingon, nga nagpukaw sa iyang mga tinun-an, “Dili ba kamo makatukaw uban kanako sulod sa usa ka takna? Tan-awa. Ania na ang akong magbudhi aron dakpon ako.”</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 y="0"/>
            <a:ext cx="9144000" cy="54178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552"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ceb" altLang="ko-KR" sz="2800">
                <a:solidFill>
                  <a:schemeClr val="tx1">
                    <a:lumMod val="65000"/>
                    <a:lumOff val="35000"/>
                  </a:schemeClr>
                </a:solidFill>
              </a:rPr>
              <a:t>Sa kataposan, si Jesus misunod sa mga tawo nga miadto aron sa pagdakop kaniya. Kini mao ang pagpakamatay aron sa pagbayad sa atong mga sala sa krus sumala sa gusto sa Dios.</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rcRect t="140" b="210"/>
          <a:stretch>
            <a:fillRect/>
          </a:stretch>
        </p:blipFill>
        <p:spPr>
          <a:xfrm flipH="1">
            <a:off x="0" y="-1"/>
            <a:ext cx="9144000" cy="547300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570488"/>
          </a:xfrm>
          <a:prstGeom prst="rect">
            <a:avLst/>
          </a:prstGeom>
          <a:noFill/>
        </p:spPr>
        <p:txBody>
          <a:bodyPr wrap="square">
            <a:spAutoFit/>
          </a:bodyPr>
          <a:lstStyle/>
          <a:p>
            <a:pPr xmlns:a="http://schemas.openxmlformats.org/drawingml/2006/main" lvl="0">
              <a:defRPr/>
            </a:pPr>
            <a:r xmlns:a="http://schemas.openxmlformats.org/drawingml/2006/main">
              <a:rPr lang="ceb" altLang="ko-KR" sz="3200">
                <a:solidFill>
                  <a:schemeClr val="tx1">
                    <a:lumMod val="65000"/>
                    <a:lumOff val="35000"/>
                  </a:schemeClr>
                </a:solidFill>
              </a:rPr>
              <a:t>Apan sa wala pa moabot si Jesus, siya namatay.</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 y="44624"/>
            <a:ext cx="9144000" cy="545180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9998" y="236201"/>
            <a:ext cx="4053592" cy="695344"/>
          </a:xfrm>
          <a:prstGeom prst="rect">
            <a:avLst/>
          </a:prstGeom>
          <a:noFill/>
        </p:spPr>
        <p:txBody>
          <a:bodyPr wrap="square">
            <a:spAutoFit/>
          </a:bodyPr>
          <a:lstStyle/>
          <a:p>
            <a:pPr xmlns:a="http://schemas.openxmlformats.org/drawingml/2006/main" algn="ctr">
              <a:defRPr/>
            </a:pPr>
            <a:r xmlns:a="http://schemas.openxmlformats.org/drawingml/2006/main">
              <a:rPr lang="ceb" altLang="ko-KR" sz="4000">
                <a:solidFill>
                  <a:srgbClr val="ff0000"/>
                </a:solidFill>
              </a:rPr>
              <a:t>Karon nga Leksyon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79992"/>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82696"/>
            <a:ext cx="983695" cy="648072"/>
          </a:xfrm>
          <a:prstGeom prst="rect">
            <a:avLst/>
          </a:prstGeom>
          <a:noFill/>
        </p:spPr>
      </p:pic>
      <p:sp>
        <p:nvSpPr>
          <p:cNvPr id="17" name="TextBox 16"/>
          <p:cNvSpPr txBox="1"/>
          <p:nvPr/>
        </p:nvSpPr>
        <p:spPr>
          <a:xfrm>
            <a:off x="380230" y="1124744"/>
            <a:ext cx="8352928" cy="3378676"/>
          </a:xfrm>
          <a:prstGeom prst="rect">
            <a:avLst/>
          </a:prstGeom>
          <a:noFill/>
        </p:spPr>
        <p:txBody>
          <a:bodyPr wrap="square">
            <a:spAutoFit/>
          </a:bodyPr>
          <a:lstStyle/>
          <a:p>
            <a:pPr xmlns:a="http://schemas.openxmlformats.org/drawingml/2006/main" algn="ctr">
              <a:defRPr/>
            </a:pPr>
            <a:r xmlns:a="http://schemas.openxmlformats.org/drawingml/2006/main">
              <a:rPr lang="ceb" altLang="ko-KR" sz="3600">
                <a:solidFill>
                  <a:schemeClr val="tx1">
                    <a:lumMod val="65000"/>
                    <a:lumOff val="35000"/>
                  </a:schemeClr>
                </a:solidFill>
              </a:rPr>
              <a:t>Sakit para kang Hesus nga mamatay aron pagbayad sa atong mga sala didto sa krus, apan siya hingpit nga nagmasinugtanon</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ceb" altLang="ko-KR" sz="3600">
                <a:solidFill>
                  <a:schemeClr val="tx1">
                    <a:lumMod val="65000"/>
                    <a:lumOff val="35000"/>
                  </a:schemeClr>
                </a:solidFill>
              </a:rPr>
              <a:t>tungod kay kabubut-on kini sa Dios.</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ceb" altLang="ko-KR" sz="3600">
                <a:solidFill>
                  <a:schemeClr val="tx1">
                    <a:lumMod val="65000"/>
                    <a:lumOff val="35000"/>
                  </a:schemeClr>
                </a:solidFill>
              </a:rPr>
              <a:t>Maglaum una kita nga ang kabubut-on sa Dios matuman kaysa akoa sa atong kinabuhi.</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0241" y="234969"/>
            <a:ext cx="4053592" cy="572751"/>
          </a:xfrm>
          <a:prstGeom prst="rect">
            <a:avLst/>
          </a:prstGeom>
          <a:noFill/>
        </p:spPr>
        <p:txBody>
          <a:bodyPr wrap="square">
            <a:spAutoFit/>
          </a:bodyPr>
          <a:lstStyle/>
          <a:p>
            <a:pPr xmlns:a="http://schemas.openxmlformats.org/drawingml/2006/main" algn="ctr">
              <a:defRPr/>
            </a:pPr>
            <a:r xmlns:a="http://schemas.openxmlformats.org/drawingml/2006/main">
              <a:rPr lang="ceb" altLang="ko-KR" sz="3200"/>
              <a:t>Kinsa si Jesus?</a:t>
            </a:r>
            <a:r xmlns:a="http://schemas.openxmlformats.org/drawingml/2006/main">
              <a:rPr lang="ceb"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05917" y="6560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12172"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ceb" altLang="ko-KR" sz="3600">
                <a:solidFill>
                  <a:srgbClr val="0070c0"/>
                </a:solidFill>
              </a:rPr>
              <a:t>Hesus</a:t>
            </a:r>
            <a:r xmlns:a="http://schemas.openxmlformats.org/drawingml/2006/main">
              <a:rPr lang="ceb" altLang="en-US" sz="3600">
                <a:solidFill>
                  <a:srgbClr val="0070c0"/>
                </a:solidFill>
              </a:rPr>
              <a:t> </a:t>
            </a:r>
            <a:r xmlns:a="http://schemas.openxmlformats.org/drawingml/2006/main">
              <a:rPr lang="ceb" altLang="ko-KR" sz="3600">
                <a:solidFill>
                  <a:srgbClr val="0070c0"/>
                </a:solidFill>
              </a:rPr>
              <a:t>kay..</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ceb" altLang="ko-KR" sz="3600">
                <a:solidFill>
                  <a:schemeClr val="tx1">
                    <a:lumMod val="65000"/>
                    <a:lumOff val="35000"/>
                  </a:schemeClr>
                </a:solidFill>
              </a:rPr>
              <a:t>Si Jesus walay sala niining yutaa tungod kay siya hingpit nga nagsunod sa kabubut-on sa Dios.</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ceb" altLang="ko-KR" sz="4000"/>
              <a:t>Karon nga Quiz</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070501" y="7689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89806" y="76894"/>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ceb" altLang="ko-KR" sz="3200">
                <a:solidFill>
                  <a:schemeClr val="tx1">
                    <a:lumMod val="65000"/>
                    <a:lumOff val="35000"/>
                  </a:schemeClr>
                </a:solidFill>
              </a:rPr>
              <a:t>Diin nag-ampo si Jesus sa wala pa siya dakpa?</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ceb" altLang="en-US" sz="2800">
                <a:solidFill>
                  <a:schemeClr val="tx1">
                    <a:lumMod val="65000"/>
                    <a:lumOff val="35000"/>
                  </a:schemeClr>
                </a:solidFill>
              </a:rPr>
              <a:t>① </a:t>
            </a:r>
            <a:r xmlns:a="http://schemas.openxmlformats.org/drawingml/2006/main">
              <a:rPr lang="ceb" altLang="ko-KR" sz="2800">
                <a:solidFill>
                  <a:schemeClr val="tx1">
                    <a:lumMod val="65000"/>
                    <a:lumOff val="35000"/>
                  </a:schemeClr>
                </a:solidFill>
              </a:rPr>
              <a:t>Sa templo sa Jerusalem</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36713"/>
            <a:ext cx="8424936" cy="523220"/>
          </a:xfrm>
          <a:prstGeom prst="rect">
            <a:avLst/>
          </a:prstGeom>
          <a:noFill/>
        </p:spPr>
        <p:txBody>
          <a:bodyPr wrap="square">
            <a:spAutoFit/>
          </a:bodyPr>
          <a:lstStyle/>
          <a:p>
            <a:pPr xmlns:a="http://schemas.openxmlformats.org/drawingml/2006/main" lvl="0">
              <a:defRPr/>
            </a:pPr>
            <a:r xmlns:a="http://schemas.openxmlformats.org/drawingml/2006/main">
              <a:rPr lang="ceb" altLang="en-US" sz="2800">
                <a:solidFill>
                  <a:schemeClr val="tx1">
                    <a:lumMod val="65000"/>
                    <a:lumOff val="35000"/>
                  </a:schemeClr>
                </a:solidFill>
              </a:rPr>
              <a:t>② </a:t>
            </a:r>
            <a:r xmlns:a="http://schemas.openxmlformats.org/drawingml/2006/main">
              <a:rPr lang="ceb" altLang="ko-KR" sz="2800">
                <a:solidFill>
                  <a:schemeClr val="tx1">
                    <a:lumMod val="65000"/>
                    <a:lumOff val="35000"/>
                  </a:schemeClr>
                </a:solidFill>
              </a:rPr>
              <a:t>Getsemani</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ceb" altLang="en-US" sz="2800">
                <a:solidFill>
                  <a:schemeClr val="tx1">
                    <a:lumMod val="65000"/>
                    <a:lumOff val="35000"/>
                  </a:schemeClr>
                </a:solidFill>
              </a:rPr>
              <a:t>③ </a:t>
            </a:r>
            <a:r xmlns:a="http://schemas.openxmlformats.org/drawingml/2006/main">
              <a:rPr lang="ceb" altLang="ko-KR" sz="2800">
                <a:solidFill>
                  <a:schemeClr val="tx1">
                    <a:lumMod val="65000"/>
                    <a:lumOff val="35000"/>
                  </a:schemeClr>
                </a:solidFill>
              </a:rPr>
              <a:t>Ibabaw nga lawak ni Marcos</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ceb" altLang="en-US" sz="2800">
                <a:solidFill>
                  <a:schemeClr val="tx1">
                    <a:lumMod val="65000"/>
                    <a:lumOff val="35000"/>
                  </a:schemeClr>
                </a:solidFill>
              </a:rPr>
              <a:t>④ </a:t>
            </a:r>
            <a:r xmlns:a="http://schemas.openxmlformats.org/drawingml/2006/main">
              <a:rPr lang="ceb" altLang="ko-KR" sz="2800">
                <a:solidFill>
                  <a:schemeClr val="tx1">
                    <a:lumMod val="65000"/>
                    <a:lumOff val="35000"/>
                  </a:schemeClr>
                </a:solidFill>
              </a:rPr>
              <a:t>Lanaw sa Galilea</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3536713"/>
            <a:ext cx="8712968" cy="523220"/>
          </a:xfrm>
          <a:prstGeom prst="rect">
            <a:avLst/>
          </a:prstGeom>
          <a:noFill/>
        </p:spPr>
        <p:txBody>
          <a:bodyPr wrap="square">
            <a:spAutoFit/>
          </a:bodyPr>
          <a:lstStyle/>
          <a:p>
            <a:pPr xmlns:a="http://schemas.openxmlformats.org/drawingml/2006/main" lvl="0">
              <a:defRPr/>
            </a:pPr>
            <a:r xmlns:a="http://schemas.openxmlformats.org/drawingml/2006/main">
              <a:rPr lang="ceb" altLang="en-US" sz="2800">
                <a:solidFill>
                  <a:srgbClr val="ff0000"/>
                </a:solidFill>
              </a:rPr>
              <a:t>② </a:t>
            </a:r>
            <a:r xmlns:a="http://schemas.openxmlformats.org/drawingml/2006/main">
              <a:rPr lang="ceb" altLang="ko-KR" sz="2800">
                <a:solidFill>
                  <a:srgbClr val="ff0000"/>
                </a:solidFill>
              </a:rPr>
              <a:t>Getsemani</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5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ceb" altLang="ko-KR" sz="4000"/>
              <a:t>Ang Pulong Karon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6241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62416"/>
            <a:ext cx="983695" cy="648072"/>
          </a:xfrm>
          <a:prstGeom prst="rect">
            <a:avLst/>
          </a:prstGeom>
          <a:noFill/>
        </p:spPr>
      </p:pic>
      <p:sp>
        <p:nvSpPr>
          <p:cNvPr id="23" name="TextBox 22"/>
          <p:cNvSpPr txBox="1"/>
          <p:nvPr/>
        </p:nvSpPr>
        <p:spPr>
          <a:xfrm>
            <a:off x="467543" y="1248167"/>
            <a:ext cx="8208912" cy="2828905"/>
          </a:xfrm>
          <a:prstGeom prst="rect">
            <a:avLst/>
          </a:prstGeom>
          <a:noFill/>
        </p:spPr>
        <p:txBody>
          <a:bodyPr wrap="square">
            <a:spAutoFit/>
          </a:bodyPr>
          <a:lstStyle/>
          <a:p>
            <a:pPr xmlns:a="http://schemas.openxmlformats.org/drawingml/2006/main" lvl="0">
              <a:defRPr/>
            </a:pPr>
            <a:r xmlns:a="http://schemas.openxmlformats.org/drawingml/2006/main">
              <a:rPr lang="ceb" altLang="ko-KR" sz="3600"/>
              <a:t>Ug sa milakaw siya sa unahan ug diyutay, mihapa siya sa yuta ug nag-ampo, "Amahan ko, kon mahimo, kuhaon unta kanako kining kopa. Apan dili sumala sa akong pagbuot, kondili sa imong pagbuot."</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ceb" altLang="ko-KR" sz="2800">
                <a:solidFill>
                  <a:schemeClr val="tx1">
                    <a:lumMod val="65000"/>
                    <a:lumOff val="35000"/>
                  </a:schemeClr>
                </a:solidFill>
              </a:rPr>
              <a:t>Mateo</a:t>
            </a:r>
            <a:r xmlns:a="http://schemas.openxmlformats.org/drawingml/2006/main">
              <a:rPr lang="ceb" altLang="en-US" sz="2800">
                <a:solidFill>
                  <a:schemeClr val="tx1">
                    <a:lumMod val="65000"/>
                    <a:lumOff val="35000"/>
                  </a:schemeClr>
                </a:solidFill>
              </a:rPr>
              <a:t> </a:t>
            </a:r>
            <a:r xmlns:a="http://schemas.openxmlformats.org/drawingml/2006/main">
              <a:rPr lang="ceb" altLang="ko-KR" sz="2800">
                <a:solidFill>
                  <a:schemeClr val="tx1">
                    <a:lumMod val="65000"/>
                    <a:lumOff val="35000"/>
                  </a:schemeClr>
                </a:solidFill>
              </a:rPr>
              <a:t>26:39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ceb" altLang="ko-KR" b="1">
                <a:solidFill>
                  <a:schemeClr val="tx1">
                    <a:lumMod val="50000"/>
                    <a:lumOff val="50000"/>
                  </a:schemeClr>
                </a:solidFill>
              </a:rPr>
              <a:t>Num. 86 Ang Pulong sa Dios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ceb" altLang="ko-KR" sz="4400"/>
              <a:t>Si Hesus namatay sa krus.</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3995936" y="1988840"/>
            <a:ext cx="5148064" cy="39604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ceb" altLang="ko-KR" sz="4000"/>
              <a:t>Ang Pulong Karon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5479" y="495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4828" y="29559"/>
            <a:ext cx="983695" cy="648072"/>
          </a:xfrm>
          <a:prstGeom prst="rect">
            <a:avLst/>
          </a:prstGeom>
          <a:noFill/>
        </p:spPr>
      </p:pic>
      <p:sp>
        <p:nvSpPr>
          <p:cNvPr id="23" name="TextBox 22"/>
          <p:cNvSpPr txBox="1"/>
          <p:nvPr/>
        </p:nvSpPr>
        <p:spPr>
          <a:xfrm>
            <a:off x="467544" y="1988840"/>
            <a:ext cx="8208912" cy="2285980"/>
          </a:xfrm>
          <a:prstGeom prst="rect">
            <a:avLst/>
          </a:prstGeom>
          <a:noFill/>
        </p:spPr>
        <p:txBody>
          <a:bodyPr wrap="square">
            <a:spAutoFit/>
          </a:bodyPr>
          <a:lstStyle/>
          <a:p>
            <a:pPr xmlns:a="http://schemas.openxmlformats.org/drawingml/2006/main" lvl="0">
              <a:defRPr/>
            </a:pPr>
            <a:r xmlns:a="http://schemas.openxmlformats.org/drawingml/2006/main">
              <a:rPr lang="ceb" altLang="ko-KR" sz="3600"/>
              <a:t>Si Jesus misinggit sa makusog nga tingog, "Amahan, nganha sa imong mga kamot itugyan ko ang akong espiritu." Sa nakaingon siya niini, nabugtoan siya sa iyang ginhawa.</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ceb" altLang="ko-KR" sz="2800">
                <a:solidFill>
                  <a:schemeClr val="tx1">
                    <a:lumMod val="65000"/>
                    <a:lumOff val="35000"/>
                  </a:schemeClr>
                </a:solidFill>
              </a:rPr>
              <a:t>Lucas</a:t>
            </a:r>
            <a:r xmlns:a="http://schemas.openxmlformats.org/drawingml/2006/main">
              <a:rPr lang="ceb" altLang="en-US" sz="2800">
                <a:solidFill>
                  <a:schemeClr val="tx1">
                    <a:lumMod val="65000"/>
                    <a:lumOff val="35000"/>
                  </a:schemeClr>
                </a:solidFill>
              </a:rPr>
              <a:t> </a:t>
            </a:r>
            <a:r xmlns:a="http://schemas.openxmlformats.org/drawingml/2006/main">
              <a:rPr lang="ceb" altLang="ko-KR" sz="2800">
                <a:solidFill>
                  <a:schemeClr val="tx1">
                    <a:lumMod val="65000"/>
                    <a:lumOff val="35000"/>
                  </a:schemeClr>
                </a:solidFill>
              </a:rPr>
              <a:t>23:</a:t>
            </a:r>
            <a:r xmlns:a="http://schemas.openxmlformats.org/drawingml/2006/main">
              <a:rPr lang="ceb" altLang="en-US" sz="2800">
                <a:solidFill>
                  <a:schemeClr val="tx1">
                    <a:lumMod val="65000"/>
                    <a:lumOff val="35000"/>
                  </a:schemeClr>
                </a:solidFill>
              </a:rPr>
              <a:t> </a:t>
            </a:r>
            <a:r xmlns:a="http://schemas.openxmlformats.org/drawingml/2006/main">
              <a:rPr lang="ceb" altLang="ko-KR" sz="2800">
                <a:solidFill>
                  <a:schemeClr val="tx1">
                    <a:lumMod val="65000"/>
                    <a:lumOff val="35000"/>
                  </a:schemeClr>
                </a:solidFill>
              </a:rPr>
              <a:t>46</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 y="5473005"/>
            <a:ext cx="9134632" cy="1373565"/>
          </a:xfrm>
          <a:prstGeom prst="rect">
            <a:avLst/>
          </a:prstGeom>
          <a:noFill/>
        </p:spPr>
        <p:txBody>
          <a:bodyPr wrap="square">
            <a:spAutoFit/>
          </a:bodyPr>
          <a:lstStyle/>
          <a:p>
            <a:pPr xmlns:a="http://schemas.openxmlformats.org/drawingml/2006/main" lvl="0">
              <a:defRPr/>
            </a:pPr>
            <a:r xmlns:a="http://schemas.openxmlformats.org/drawingml/2006/main">
              <a:rPr lang="ceb" altLang="ko-KR" sz="2800">
                <a:solidFill>
                  <a:schemeClr val="tx1">
                    <a:lumMod val="65000"/>
                    <a:lumOff val="35000"/>
                  </a:schemeClr>
                </a:solidFill>
              </a:rPr>
              <a:t>Si Jesus, nga gidakop sa Romanong mga sundalo, nagsul-ob ug korona nga mga tunok sa iyang ulo, gibugalbugalan, nagpas-an sa krus ug gidala sa gawas aron patyon ngadto sa bungtod.</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 y="0"/>
            <a:ext cx="9141579" cy="5445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5085" y="5292244"/>
            <a:ext cx="9078915" cy="1554326"/>
          </a:xfrm>
          <a:prstGeom prst="rect">
            <a:avLst/>
          </a:prstGeom>
          <a:noFill/>
        </p:spPr>
        <p:txBody>
          <a:bodyPr wrap="square">
            <a:spAutoFit/>
          </a:bodyPr>
          <a:lstStyle/>
          <a:p>
            <a:pPr xmlns:a="http://schemas.openxmlformats.org/drawingml/2006/main" lvl="0">
              <a:defRPr/>
            </a:pPr>
            <a:r xmlns:a="http://schemas.openxmlformats.org/drawingml/2006/main">
              <a:rPr lang="ceb" altLang="ko-KR" sz="3200">
                <a:solidFill>
                  <a:schemeClr val="tx1">
                    <a:lumMod val="65000"/>
                    <a:lumOff val="35000"/>
                  </a:schemeClr>
                </a:solidFill>
              </a:rPr>
              <a:t>Unya, gilansang si Jesus sa krus uban sa duha ka kriminal. Ang mga tawo nanindog nga nagtan-aw, ug ang mga punoan nagbiaybiay pa kaniya.</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3"/>
          <a:stretch>
            <a:fillRect/>
          </a:stretch>
        </p:blipFill>
        <p:spPr>
          <a:xfrm>
            <a:off x="-1" y="0"/>
            <a:ext cx="9144001"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350" y="5473005"/>
            <a:ext cx="9134646" cy="954107"/>
          </a:xfrm>
          <a:prstGeom prst="rect">
            <a:avLst/>
          </a:prstGeom>
          <a:noFill/>
        </p:spPr>
        <p:txBody>
          <a:bodyPr wrap="square">
            <a:spAutoFit/>
          </a:bodyPr>
          <a:lstStyle/>
          <a:p>
            <a:pPr xmlns:a="http://schemas.openxmlformats.org/drawingml/2006/main" lvl="0">
              <a:defRPr/>
            </a:pPr>
            <a:r xmlns:a="http://schemas.openxmlformats.org/drawingml/2006/main">
              <a:rPr lang="ceb" altLang="ko-KR" sz="2800">
                <a:solidFill>
                  <a:schemeClr val="tx1">
                    <a:lumMod val="65000"/>
                    <a:lumOff val="35000"/>
                  </a:schemeClr>
                </a:solidFill>
              </a:rPr>
              <a:t>“Amahan, pasayloa sila, kay wala sila mahibalo sa ilang ginabuhat.” Si Jesus nag-ampo alang niadtong nagpatay kaniya.</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699792" y="188640"/>
            <a:ext cx="3625708" cy="502613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4034" y="5733256"/>
            <a:ext cx="9134646" cy="1065689"/>
          </a:xfrm>
          <a:prstGeom prst="rect">
            <a:avLst/>
          </a:prstGeom>
          <a:noFill/>
        </p:spPr>
        <p:txBody>
          <a:bodyPr wrap="square">
            <a:spAutoFit/>
          </a:bodyPr>
          <a:lstStyle/>
          <a:p>
            <a:pPr xmlns:a="http://schemas.openxmlformats.org/drawingml/2006/main" lvl="0">
              <a:defRPr/>
            </a:pPr>
            <a:r xmlns:a="http://schemas.openxmlformats.org/drawingml/2006/main">
              <a:rPr lang="ceb" altLang="ko-KR" sz="3200">
                <a:solidFill>
                  <a:schemeClr val="tx1">
                    <a:lumMod val="65000"/>
                    <a:lumOff val="35000"/>
                  </a:schemeClr>
                </a:solidFill>
              </a:rPr>
              <a:t>Si Jesus miingon, "Natapus na!" Ug giduko niya ang iyang ulo ug gitugyan ang iyang espiritu.</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73325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29589" y="5805264"/>
            <a:ext cx="9144000" cy="954107"/>
          </a:xfrm>
          <a:prstGeom prst="rect">
            <a:avLst/>
          </a:prstGeom>
          <a:noFill/>
        </p:spPr>
        <p:txBody>
          <a:bodyPr wrap="square">
            <a:spAutoFit/>
          </a:bodyPr>
          <a:lstStyle/>
          <a:p>
            <a:pPr xmlns:a="http://schemas.openxmlformats.org/drawingml/2006/main" lvl="0">
              <a:defRPr/>
            </a:pPr>
            <a:r xmlns:a="http://schemas.openxmlformats.org/drawingml/2006/main">
              <a:rPr altLang="ko-KR" lang="ceb" sz="2800">
                <a:solidFill>
                  <a:schemeClr val="tx1">
                    <a:lumMod val="65000"/>
                    <a:lumOff val="35000"/>
                  </a:schemeClr>
                </a:solidFill>
              </a:rPr>
              <a:t>Ang igsoong babaye ni Lazaro miingon kang Jesus nga ulahi nga miabot, “Jesus, kon dinhi ka pa, wala unta mamatay ang akong igsoon.”</a:t>
            </a:r>
            <a:endParaRPr xmlns:a="http://schemas.openxmlformats.org/drawingml/2006/main" altLang="en-US" lang="ko-KR" sz="2800">
              <a:solidFill>
                <a:schemeClr val="tx1">
                  <a:lumMod val="65000"/>
                  <a:lumOff val="35000"/>
                </a:schemeClr>
              </a:solidFill>
            </a:endParaRPr>
          </a:p>
        </p:txBody>
      </p:sp>
      <p:pic>
        <p:nvPicPr>
          <p:cNvPr id="2" name="그림 1"/>
          <p:cNvPicPr>
            <a:picLocks noChangeAspect="1"/>
          </p:cNvPicPr>
          <p:nvPr/>
        </p:nvPicPr>
        <p:blipFill rotWithShape="1">
          <a:blip r:embed="rId2"/>
          <a:srcRect t="13"/>
          <a:stretch>
            <a:fillRect/>
          </a:stretch>
        </p:blipFill>
        <p:spPr>
          <a:xfrm>
            <a:off x="0" y="0"/>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9953" y="4621743"/>
            <a:ext cx="9107238" cy="2224827"/>
          </a:xfrm>
          <a:prstGeom prst="rect">
            <a:avLst/>
          </a:prstGeom>
          <a:noFill/>
        </p:spPr>
        <p:txBody>
          <a:bodyPr wrap="square">
            <a:spAutoFit/>
          </a:bodyPr>
          <a:lstStyle/>
          <a:p>
            <a:pPr xmlns:a="http://schemas.openxmlformats.org/drawingml/2006/main" lvl="0">
              <a:defRPr/>
            </a:pPr>
            <a:r xmlns:a="http://schemas.openxmlformats.org/drawingml/2006/main">
              <a:rPr lang="ceb" altLang="ko-KR" sz="2800">
                <a:solidFill>
                  <a:schemeClr val="tx1">
                    <a:lumMod val="65000"/>
                    <a:lumOff val="35000"/>
                  </a:schemeClr>
                </a:solidFill>
              </a:rPr>
              <a:t>Niadtong higayona ang tabil sa templo nagisi sa duha gikan sa ibabaw ngadto sa ubos. Nauyog ang yuta ug napikas ang mga bato. Sa diha nga ang mga sundalo nga naglansang kang Jesus sa krus nakakita niini, sila nangahadlok, ug misinggit, "Sa pagkatinuod siya mao ang Anak sa Dios!"</a:t>
            </a:r>
            <a:endParaRPr xmlns:a="http://schemas.openxmlformats.org/drawingml/2006/main" lang="en-US" altLang="ko-KR"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 y="-12578"/>
            <a:ext cx="9143983" cy="444969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126812"/>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ceb" altLang="ko-KR" sz="4000"/>
              <a:t>Karon nga Leksyon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8925" y="12950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3337" y="126812"/>
            <a:ext cx="983695" cy="648072"/>
          </a:xfrm>
          <a:prstGeom prst="rect">
            <a:avLst/>
          </a:prstGeom>
          <a:noFill/>
        </p:spPr>
      </p:pic>
      <p:sp>
        <p:nvSpPr>
          <p:cNvPr id="17" name="TextBox 16"/>
          <p:cNvSpPr txBox="1"/>
          <p:nvPr/>
        </p:nvSpPr>
        <p:spPr>
          <a:xfrm>
            <a:off x="380230" y="1124744"/>
            <a:ext cx="8352928" cy="3378676"/>
          </a:xfrm>
          <a:prstGeom prst="rect">
            <a:avLst/>
          </a:prstGeom>
          <a:noFill/>
        </p:spPr>
        <p:txBody>
          <a:bodyPr wrap="square">
            <a:spAutoFit/>
          </a:bodyPr>
          <a:lstStyle/>
          <a:p>
            <a:pPr xmlns:a="http://schemas.openxmlformats.org/drawingml/2006/main" algn="ctr">
              <a:defRPr/>
            </a:pPr>
            <a:r xmlns:a="http://schemas.openxmlformats.org/drawingml/2006/main">
              <a:rPr lang="ceb" altLang="ko-KR" sz="3600">
                <a:solidFill>
                  <a:schemeClr val="tx1">
                    <a:lumMod val="65000"/>
                    <a:lumOff val="35000"/>
                  </a:schemeClr>
                </a:solidFill>
              </a:rPr>
              <a:t>Ang walay sala nga si Jesus nag-antus ug namatay alang kanato, ug mibayad sa atong mga sala.</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ceb" altLang="ko-KR" sz="3600">
                <a:solidFill>
                  <a:schemeClr val="tx1">
                    <a:lumMod val="65000"/>
                    <a:lumOff val="35000"/>
                  </a:schemeClr>
                </a:solidFill>
              </a:rPr>
              <a:t>Busa, dili kita kinahanglan nga mobayad sa atong kaugalingon.</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ceb" altLang="ko-KR" sz="3600">
                <a:solidFill>
                  <a:schemeClr val="tx1">
                    <a:lumMod val="65000"/>
                    <a:lumOff val="35000"/>
                  </a:schemeClr>
                </a:solidFill>
              </a:rPr>
              <a:t>Naluwas kita salamat kang Jesus.</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ceb" altLang="ko-KR" sz="3600">
                <a:solidFill>
                  <a:schemeClr val="tx1">
                    <a:lumMod val="65000"/>
                    <a:lumOff val="35000"/>
                  </a:schemeClr>
                </a:solidFill>
              </a:rPr>
              <a:t>Kinahanglang dili nato kini kalimtan sa makadiyot.</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225246"/>
            <a:ext cx="4053592" cy="572949"/>
          </a:xfrm>
          <a:prstGeom prst="rect">
            <a:avLst/>
          </a:prstGeom>
          <a:noFill/>
        </p:spPr>
        <p:txBody>
          <a:bodyPr wrap="square">
            <a:spAutoFit/>
          </a:bodyPr>
          <a:lstStyle/>
          <a:p>
            <a:pPr xmlns:a="http://schemas.openxmlformats.org/drawingml/2006/main" algn="ctr">
              <a:defRPr/>
            </a:pPr>
            <a:r xmlns:a="http://schemas.openxmlformats.org/drawingml/2006/main">
              <a:rPr lang="ceb" altLang="ko-KR" sz="3200"/>
              <a:t>Kinsa si Jesus?</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84677" y="928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5716" y="928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ceb" altLang="ko-KR" sz="3600">
                <a:solidFill>
                  <a:srgbClr val="0070c0"/>
                </a:solidFill>
              </a:rPr>
              <a:t>Si Hesus nga..</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ceb" altLang="ko-KR" sz="3600">
                <a:solidFill>
                  <a:schemeClr val="tx1">
                    <a:lumMod val="65000"/>
                    <a:lumOff val="35000"/>
                  </a:schemeClr>
                </a:solidFill>
              </a:rPr>
              <a:t>Si Jesus mao ang Manluluwas nga miluwas kanato pinaagi sa pagpakamatay alang sa atong mga sala didto sa krus.</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ceb" altLang="ko-KR" sz="4000"/>
              <a:t>Karon nga Quiz</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51182"/>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92896"/>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lang="ceb" altLang="ko-KR" sz="3200">
                <a:solidFill>
                  <a:schemeClr val="tx1">
                    <a:lumMod val="65000"/>
                    <a:lumOff val="35000"/>
                  </a:schemeClr>
                </a:solidFill>
              </a:rPr>
              <a:t>Kinsa ang gilansang ni Jesus sa krus?</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ceb" altLang="en-US" sz="2800">
                <a:solidFill>
                  <a:schemeClr val="tx1">
                    <a:lumMod val="65000"/>
                    <a:lumOff val="35000"/>
                  </a:schemeClr>
                </a:solidFill>
              </a:rPr>
              <a:t>① </a:t>
            </a:r>
            <a:r xmlns:a="http://schemas.openxmlformats.org/drawingml/2006/main">
              <a:rPr lang="ceb" altLang="ko-KR" sz="2800">
                <a:solidFill>
                  <a:schemeClr val="tx1">
                    <a:lumMod val="65000"/>
                    <a:lumOff val="35000"/>
                  </a:schemeClr>
                </a:solidFill>
              </a:rPr>
              <a:t>Mga Disipulo</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ceb" altLang="en-US" sz="2800">
                <a:solidFill>
                  <a:schemeClr val="tx1">
                    <a:lumMod val="65000"/>
                    <a:lumOff val="35000"/>
                  </a:schemeClr>
                </a:solidFill>
              </a:rPr>
              <a:t>② </a:t>
            </a:r>
            <a:r xmlns:a="http://schemas.openxmlformats.org/drawingml/2006/main">
              <a:rPr lang="ceb" altLang="ko-KR" sz="2800">
                <a:solidFill>
                  <a:schemeClr val="tx1">
                    <a:lumMod val="65000"/>
                    <a:lumOff val="35000"/>
                  </a:schemeClr>
                </a:solidFill>
              </a:rPr>
              <a:t>Babaye</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ceb" altLang="en-US" sz="2800">
                <a:solidFill>
                  <a:schemeClr val="tx1">
                    <a:lumMod val="65000"/>
                    <a:lumOff val="35000"/>
                  </a:schemeClr>
                </a:solidFill>
              </a:rPr>
              <a:t>③ </a:t>
            </a:r>
            <a:r xmlns:a="http://schemas.openxmlformats.org/drawingml/2006/main">
              <a:rPr lang="ceb" altLang="ko-KR" sz="2800">
                <a:solidFill>
                  <a:schemeClr val="tx1">
                    <a:lumMod val="65000"/>
                    <a:lumOff val="35000"/>
                  </a:schemeClr>
                </a:solidFill>
              </a:rPr>
              <a:t>Mga pari</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ceb" altLang="en-US" sz="2800">
                <a:solidFill>
                  <a:schemeClr val="tx1">
                    <a:lumMod val="65000"/>
                    <a:lumOff val="35000"/>
                  </a:schemeClr>
                </a:solidFill>
              </a:rPr>
              <a:t>④ </a:t>
            </a:r>
            <a:r xmlns:a="http://schemas.openxmlformats.org/drawingml/2006/main">
              <a:rPr lang="ceb" altLang="ko-KR" sz="2800">
                <a:solidFill>
                  <a:schemeClr val="tx1">
                    <a:lumMod val="65000"/>
                    <a:lumOff val="35000"/>
                  </a:schemeClr>
                </a:solidFill>
              </a:rPr>
              <a:t>Mga kriminal</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ceb" altLang="en-US" sz="2800">
                <a:solidFill>
                  <a:srgbClr val="ff0000"/>
                </a:solidFill>
              </a:rPr>
              <a:t>④ </a:t>
            </a:r>
            <a:r xmlns:a="http://schemas.openxmlformats.org/drawingml/2006/main">
              <a:rPr lang="ceb" altLang="ko-KR" sz="2800">
                <a:solidFill>
                  <a:srgbClr val="ff0000"/>
                </a:solidFill>
              </a:rPr>
              <a:t>Mga kriminal</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6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ceb" altLang="ko-KR" sz="4000"/>
              <a:t>Ang Pulong Karon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5479" y="495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4828" y="29559"/>
            <a:ext cx="983695" cy="648072"/>
          </a:xfrm>
          <a:prstGeom prst="rect">
            <a:avLst/>
          </a:prstGeom>
          <a:noFill/>
        </p:spPr>
      </p:pic>
      <p:sp>
        <p:nvSpPr>
          <p:cNvPr id="23" name="TextBox 22"/>
          <p:cNvSpPr txBox="1"/>
          <p:nvPr/>
        </p:nvSpPr>
        <p:spPr>
          <a:xfrm>
            <a:off x="467544" y="1988840"/>
            <a:ext cx="8208912" cy="2285980"/>
          </a:xfrm>
          <a:prstGeom prst="rect">
            <a:avLst/>
          </a:prstGeom>
          <a:noFill/>
        </p:spPr>
        <p:txBody>
          <a:bodyPr wrap="square">
            <a:spAutoFit/>
          </a:bodyPr>
          <a:lstStyle/>
          <a:p>
            <a:pPr xmlns:a="http://schemas.openxmlformats.org/drawingml/2006/main" lvl="0">
              <a:defRPr/>
            </a:pPr>
            <a:r xmlns:a="http://schemas.openxmlformats.org/drawingml/2006/main">
              <a:rPr lang="ceb" altLang="ko-KR" sz="3600"/>
              <a:t>Si Jesus misinggit sa makusog nga tingog, "Amahan, nganha sa imong mga kamot itugyan ko ang akong espiritu." Sa nakaingon siya niini, nabugtoan siya sa iyang ginhawa.</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ceb" altLang="ko-KR" sz="2800">
                <a:solidFill>
                  <a:schemeClr val="tx1">
                    <a:lumMod val="65000"/>
                    <a:lumOff val="35000"/>
                  </a:schemeClr>
                </a:solidFill>
              </a:rPr>
              <a:t>Lucas</a:t>
            </a:r>
            <a:r xmlns:a="http://schemas.openxmlformats.org/drawingml/2006/main">
              <a:rPr lang="ceb" altLang="en-US" sz="2800">
                <a:solidFill>
                  <a:schemeClr val="tx1">
                    <a:lumMod val="65000"/>
                    <a:lumOff val="35000"/>
                  </a:schemeClr>
                </a:solidFill>
              </a:rPr>
              <a:t> </a:t>
            </a:r>
            <a:r xmlns:a="http://schemas.openxmlformats.org/drawingml/2006/main">
              <a:rPr lang="ceb" altLang="ko-KR" sz="2800">
                <a:solidFill>
                  <a:schemeClr val="tx1">
                    <a:lumMod val="65000"/>
                    <a:lumOff val="35000"/>
                  </a:schemeClr>
                </a:solidFill>
              </a:rPr>
              <a:t>23:</a:t>
            </a:r>
            <a:r xmlns:a="http://schemas.openxmlformats.org/drawingml/2006/main">
              <a:rPr lang="ceb" altLang="en-US" sz="2800">
                <a:solidFill>
                  <a:schemeClr val="tx1">
                    <a:lumMod val="65000"/>
                    <a:lumOff val="35000"/>
                  </a:schemeClr>
                </a:solidFill>
              </a:rPr>
              <a:t> </a:t>
            </a:r>
            <a:r xmlns:a="http://schemas.openxmlformats.org/drawingml/2006/main">
              <a:rPr lang="ceb" altLang="ko-KR" sz="2800">
                <a:solidFill>
                  <a:schemeClr val="tx1">
                    <a:lumMod val="65000"/>
                    <a:lumOff val="35000"/>
                  </a:schemeClr>
                </a:solidFill>
              </a:rPr>
              <a:t>46</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ceb" altLang="ko-KR" b="1">
                <a:solidFill>
                  <a:schemeClr val="tx1">
                    <a:lumMod val="50000"/>
                    <a:lumOff val="50000"/>
                  </a:schemeClr>
                </a:solidFill>
              </a:rPr>
              <a:t>Num. 87 Ang Pulong sa Dios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ceb" altLang="ko-KR" sz="4400"/>
              <a:t>Ang Walay Laman nga Lubnganan</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044066" y="1988840"/>
            <a:ext cx="5090594" cy="38273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ceb" altLang="ko-KR" sz="4000"/>
              <a:t>Ang Pulong Karon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38443" y="7357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467544" y="1988840"/>
            <a:ext cx="8208912" cy="1733530"/>
          </a:xfrm>
          <a:prstGeom prst="rect">
            <a:avLst/>
          </a:prstGeom>
          <a:noFill/>
        </p:spPr>
        <p:txBody>
          <a:bodyPr wrap="square">
            <a:spAutoFit/>
          </a:bodyPr>
          <a:lstStyle/>
          <a:p>
            <a:pPr xmlns:a="http://schemas.openxmlformats.org/drawingml/2006/main" lvl="0">
              <a:defRPr/>
            </a:pPr>
            <a:r xmlns:a="http://schemas.openxmlformats.org/drawingml/2006/main">
              <a:rPr lang="ceb" altLang="ko-KR" sz="3600"/>
              <a:t>Niini, milingi siya ug nakita niya si Jesus nga nagbarog didto, apan wala siya makaamgo nga si Jesus diay kadto.</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ceb" altLang="ko-KR" sz="2800">
                <a:solidFill>
                  <a:schemeClr val="tx1">
                    <a:lumMod val="65000"/>
                    <a:lumOff val="35000"/>
                  </a:schemeClr>
                </a:solidFill>
              </a:rPr>
              <a:t>Juan</a:t>
            </a:r>
            <a:r xmlns:a="http://schemas.openxmlformats.org/drawingml/2006/main">
              <a:rPr lang="ceb" altLang="en-US" sz="2800">
                <a:solidFill>
                  <a:schemeClr val="tx1">
                    <a:lumMod val="65000"/>
                    <a:lumOff val="35000"/>
                  </a:schemeClr>
                </a:solidFill>
              </a:rPr>
              <a:t> </a:t>
            </a:r>
            <a:r xmlns:a="http://schemas.openxmlformats.org/drawingml/2006/main">
              <a:rPr lang="ceb" altLang="ko-KR" sz="2800">
                <a:solidFill>
                  <a:schemeClr val="tx1">
                    <a:lumMod val="65000"/>
                    <a:lumOff val="35000"/>
                  </a:schemeClr>
                </a:solidFill>
              </a:rPr>
              <a:t>20:</a:t>
            </a:r>
            <a:r xmlns:a="http://schemas.openxmlformats.org/drawingml/2006/main">
              <a:rPr lang="ceb" altLang="en-US" sz="2800">
                <a:solidFill>
                  <a:schemeClr val="tx1">
                    <a:lumMod val="65000"/>
                    <a:lumOff val="35000"/>
                  </a:schemeClr>
                </a:solidFill>
              </a:rPr>
              <a:t> </a:t>
            </a:r>
            <a:r xmlns:a="http://schemas.openxmlformats.org/drawingml/2006/main">
              <a:rPr lang="ceb" altLang="ko-KR" sz="2800">
                <a:solidFill>
                  <a:schemeClr val="tx1">
                    <a:lumMod val="65000"/>
                    <a:lumOff val="35000"/>
                  </a:schemeClr>
                </a:solidFill>
              </a:rPr>
              <a:t>14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288340"/>
            <a:ext cx="9134632" cy="1558230"/>
          </a:xfrm>
          <a:prstGeom prst="rect">
            <a:avLst/>
          </a:prstGeom>
          <a:noFill/>
        </p:spPr>
        <p:txBody>
          <a:bodyPr wrap="square">
            <a:spAutoFit/>
          </a:bodyPr>
          <a:lstStyle/>
          <a:p>
            <a:pPr xmlns:a="http://schemas.openxmlformats.org/drawingml/2006/main" lvl="0">
              <a:defRPr/>
            </a:pPr>
            <a:r xmlns:a="http://schemas.openxmlformats.org/drawingml/2006/main">
              <a:rPr lang="ceb" altLang="ko-KR" sz="3200">
                <a:solidFill>
                  <a:schemeClr val="tx1">
                    <a:lumMod val="65000"/>
                    <a:lumOff val="35000"/>
                  </a:schemeClr>
                </a:solidFill>
              </a:rPr>
              <a:t>Si Maria Magdalena miadto sa lubnganan aron makita ang patay nga si Jesus. Apan, ang pultahan nga bato sa lubnganan naabli.</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4794" y="-27383"/>
            <a:ext cx="9158793" cy="532859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078915" cy="1077218"/>
          </a:xfrm>
          <a:prstGeom prst="rect">
            <a:avLst/>
          </a:prstGeom>
          <a:noFill/>
        </p:spPr>
        <p:txBody>
          <a:bodyPr wrap="square">
            <a:spAutoFit/>
          </a:bodyPr>
          <a:lstStyle/>
          <a:p>
            <a:pPr xmlns:a="http://schemas.openxmlformats.org/drawingml/2006/main" lvl="0">
              <a:defRPr/>
            </a:pPr>
            <a:r xmlns:a="http://schemas.openxmlformats.org/drawingml/2006/main">
              <a:rPr lang="ceb" altLang="ko-KR" sz="3200">
                <a:solidFill>
                  <a:schemeClr val="tx1">
                    <a:lumMod val="65000"/>
                    <a:lumOff val="35000"/>
                  </a:schemeClr>
                </a:solidFill>
              </a:rPr>
              <a:t>Walay lawas ni Jesus sa lubnganan. Naghunahuna si Maria nga adunay gikawat ang patay nga lawas ni Jesus.</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0" y="-4335"/>
            <a:ext cx="9144000" cy="58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134646" cy="954107"/>
          </a:xfrm>
          <a:prstGeom prst="rect">
            <a:avLst/>
          </a:prstGeom>
          <a:noFill/>
        </p:spPr>
        <p:txBody>
          <a:bodyPr wrap="square">
            <a:spAutoFit/>
          </a:bodyPr>
          <a:lstStyle/>
          <a:p>
            <a:pPr xmlns:a="http://schemas.openxmlformats.org/drawingml/2006/main" lvl="0">
              <a:defRPr/>
            </a:pPr>
            <a:r xmlns:a="http://schemas.openxmlformats.org/drawingml/2006/main">
              <a:rPr lang="ceb" altLang="ko-KR" sz="2800">
                <a:solidFill>
                  <a:schemeClr val="tx1">
                    <a:lumMod val="65000"/>
                    <a:lumOff val="35000"/>
                  </a:schemeClr>
                </a:solidFill>
              </a:rPr>
              <a:t>Ang anghel nagpakita ug nangutana. "Nganong naghilak ka?" Si Maria mitubag, "May gikawat ang lawas ni Jesus."</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1208"/>
            <a:ext cx="9144000" cy="582647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21702" y="5736158"/>
            <a:ext cx="9134646" cy="1077218"/>
          </a:xfrm>
          <a:prstGeom prst="rect">
            <a:avLst/>
          </a:prstGeom>
          <a:noFill/>
        </p:spPr>
        <p:txBody>
          <a:bodyPr wrap="square">
            <a:spAutoFit/>
          </a:bodyPr>
          <a:lstStyle/>
          <a:p>
            <a:pPr xmlns:a="http://schemas.openxmlformats.org/drawingml/2006/main" lvl="0">
              <a:defRPr/>
            </a:pPr>
            <a:r xmlns:a="http://schemas.openxmlformats.org/drawingml/2006/main">
              <a:rPr altLang="ko-KR" lang="ceb" sz="3200">
                <a:solidFill>
                  <a:schemeClr val="tx1">
                    <a:lumMod val="65000"/>
                    <a:lumOff val="35000"/>
                  </a:schemeClr>
                </a:solidFill>
              </a:rPr>
              <a:t>Si Jesus miingon, "Kuhaa ang bato nga ganghaan sa lubnganan." Si Jesus miingon, "Lazarus, gawas."</a:t>
            </a:r>
            <a:endParaRPr xmlns:a="http://schemas.openxmlformats.org/drawingml/2006/main" altLang="en-US" lang="ko-KR" sz="3200">
              <a:solidFill>
                <a:schemeClr val="tx1">
                  <a:lumMod val="65000"/>
                  <a:lumOff val="35000"/>
                </a:schemeClr>
              </a:solidFill>
            </a:endParaRPr>
          </a:p>
        </p:txBody>
      </p:sp>
      <p:pic>
        <p:nvPicPr>
          <p:cNvPr id="2" name="그림 1"/>
          <p:cNvPicPr>
            <a:picLocks noChangeAspect="1"/>
          </p:cNvPicPr>
          <p:nvPr/>
        </p:nvPicPr>
        <p:blipFill rotWithShape="1">
          <a:blip r:embed="rId2"/>
          <a:srcRect t="13"/>
          <a:stretch>
            <a:fillRect/>
          </a:stretch>
        </p:blipFill>
        <p:spPr>
          <a:xfrm>
            <a:off x="21702" y="2902"/>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445224"/>
            <a:ext cx="9134646" cy="1372770"/>
          </a:xfrm>
          <a:prstGeom prst="rect">
            <a:avLst/>
          </a:prstGeom>
          <a:noFill/>
        </p:spPr>
        <p:txBody>
          <a:bodyPr wrap="square">
            <a:spAutoFit/>
          </a:bodyPr>
          <a:lstStyle/>
          <a:p>
            <a:pPr xmlns:a="http://schemas.openxmlformats.org/drawingml/2006/main" lvl="0">
              <a:defRPr/>
            </a:pPr>
            <a:r xmlns:a="http://schemas.openxmlformats.org/drawingml/2006/main">
              <a:rPr lang="ceb" altLang="ko-KR" sz="2800">
                <a:solidFill>
                  <a:schemeClr val="tx1">
                    <a:lumMod val="65000"/>
                    <a:lumOff val="35000"/>
                  </a:schemeClr>
                </a:solidFill>
              </a:rPr>
              <a:t>Ug sa iyang paglingi, didto si Jesus nga nabuhi pag-usab. Apan si Maria wala makaila kang Jesus. Wala siya maghunahuna nga mabanhaw si Jesus.</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7080" y="-14599"/>
            <a:ext cx="9144000" cy="545982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552"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ceb" altLang="ko-KR" sz="2800">
                <a:solidFill>
                  <a:schemeClr val="tx1">
                    <a:lumMod val="65000"/>
                    <a:lumOff val="35000"/>
                  </a:schemeClr>
                </a:solidFill>
              </a:rPr>
              <a:t>"Maria..." Sa dihang si Jesus mitawag, si Maria nakaila kaniya. “Ginoo, nabuhi ka gayod.” Gibanhaw si Jesus tulo ka adlaw human sa iyang kamatayon.</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776" y="0"/>
            <a:ext cx="9144000" cy="547300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ceb" altLang="ko-KR" sz="4000"/>
              <a:t>Karon nga Leksyon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7721"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82696"/>
            <a:ext cx="983695" cy="648072"/>
          </a:xfrm>
          <a:prstGeom prst="rect">
            <a:avLst/>
          </a:prstGeom>
          <a:noFill/>
        </p:spPr>
      </p:pic>
      <p:sp>
        <p:nvSpPr>
          <p:cNvPr id="17" name="TextBox 16"/>
          <p:cNvSpPr txBox="1"/>
          <p:nvPr/>
        </p:nvSpPr>
        <p:spPr>
          <a:xfrm>
            <a:off x="380230" y="1124744"/>
            <a:ext cx="8352928" cy="4616926"/>
          </a:xfrm>
          <a:prstGeom prst="rect">
            <a:avLst/>
          </a:prstGeom>
          <a:noFill/>
        </p:spPr>
        <p:txBody>
          <a:bodyPr wrap="square">
            <a:spAutoFit/>
          </a:bodyPr>
          <a:lstStyle/>
          <a:p>
            <a:pPr xmlns:a="http://schemas.openxmlformats.org/drawingml/2006/main" algn="ctr">
              <a:defRPr/>
            </a:pPr>
            <a:r xmlns:a="http://schemas.openxmlformats.org/drawingml/2006/main">
              <a:rPr lang="ceb" altLang="ko-KR" sz="3300">
                <a:solidFill>
                  <a:schemeClr val="tx1">
                    <a:lumMod val="65000"/>
                    <a:lumOff val="35000"/>
                  </a:schemeClr>
                </a:solidFill>
              </a:rPr>
              <a:t>Walay patay sa kalibotan</a:t>
            </a:r>
            <a:endParaRPr xmlns:a="http://schemas.openxmlformats.org/drawingml/2006/main" lang="en-US" altLang="ko-KR" sz="3300">
              <a:solidFill>
                <a:schemeClr val="tx1">
                  <a:lumMod val="65000"/>
                  <a:lumOff val="35000"/>
                </a:schemeClr>
              </a:solidFill>
            </a:endParaRPr>
          </a:p>
          <a:p>
            <a:pPr xmlns:a="http://schemas.openxmlformats.org/drawingml/2006/main" algn="ctr">
              <a:defRPr/>
            </a:pPr>
            <a:r xmlns:a="http://schemas.openxmlformats.org/drawingml/2006/main">
              <a:rPr lang="ceb" altLang="ko-KR" sz="3300">
                <a:solidFill>
                  <a:schemeClr val="tx1">
                    <a:lumMod val="65000"/>
                    <a:lumOff val="35000"/>
                  </a:schemeClr>
                </a:solidFill>
              </a:rPr>
              <a:t>ug nabuhi pag-usab.</a:t>
            </a:r>
            <a:endParaRPr xmlns:a="http://schemas.openxmlformats.org/drawingml/2006/main" lang="en-US" altLang="ko-KR" sz="3300">
              <a:solidFill>
                <a:schemeClr val="tx1">
                  <a:lumMod val="65000"/>
                  <a:lumOff val="35000"/>
                </a:schemeClr>
              </a:solidFill>
            </a:endParaRPr>
          </a:p>
          <a:p>
            <a:pPr xmlns:a="http://schemas.openxmlformats.org/drawingml/2006/main" algn="ctr">
              <a:defRPr/>
            </a:pPr>
            <a:r xmlns:a="http://schemas.openxmlformats.org/drawingml/2006/main">
              <a:rPr lang="ceb" altLang="ko-KR" sz="3300">
                <a:solidFill>
                  <a:schemeClr val="tx1">
                    <a:lumMod val="65000"/>
                    <a:lumOff val="35000"/>
                  </a:schemeClr>
                </a:solidFill>
              </a:rPr>
              <a:t>Apan ang bugtong, si Jesus, nga nabanhaw gikan sa kamatayon, buhi pa.</a:t>
            </a:r>
            <a:endParaRPr xmlns:a="http://schemas.openxmlformats.org/drawingml/2006/main" lang="en-US" altLang="ko-KR" sz="3300">
              <a:solidFill>
                <a:schemeClr val="tx1">
                  <a:lumMod val="65000"/>
                  <a:lumOff val="35000"/>
                </a:schemeClr>
              </a:solidFill>
            </a:endParaRPr>
          </a:p>
          <a:p>
            <a:pPr xmlns:a="http://schemas.openxmlformats.org/drawingml/2006/main" algn="ctr">
              <a:defRPr/>
            </a:pPr>
            <a:r xmlns:a="http://schemas.openxmlformats.org/drawingml/2006/main">
              <a:rPr lang="ceb" altLang="ko-KR" sz="3300">
                <a:solidFill>
                  <a:schemeClr val="tx1">
                    <a:lumMod val="65000"/>
                    <a:lumOff val="35000"/>
                  </a:schemeClr>
                </a:solidFill>
              </a:rPr>
              <a:t>Ang Bibliya nag-ingon nga kadtong mituo kang Jesus mabanhaw usab</a:t>
            </a:r>
            <a:endParaRPr xmlns:a="http://schemas.openxmlformats.org/drawingml/2006/main" lang="en-US" altLang="ko-KR" sz="3300">
              <a:solidFill>
                <a:schemeClr val="tx1">
                  <a:lumMod val="65000"/>
                  <a:lumOff val="35000"/>
                </a:schemeClr>
              </a:solidFill>
            </a:endParaRPr>
          </a:p>
          <a:p>
            <a:pPr xmlns:a="http://schemas.openxmlformats.org/drawingml/2006/main" algn="ctr">
              <a:defRPr/>
            </a:pPr>
            <a:r xmlns:a="http://schemas.openxmlformats.org/drawingml/2006/main">
              <a:rPr lang="ceb" altLang="ko-KR" sz="3300">
                <a:solidFill>
                  <a:schemeClr val="tx1">
                    <a:lumMod val="65000"/>
                    <a:lumOff val="35000"/>
                  </a:schemeClr>
                </a:solidFill>
              </a:rPr>
              <a:t>sama ni Jesus.</a:t>
            </a:r>
            <a:endParaRPr xmlns:a="http://schemas.openxmlformats.org/drawingml/2006/main" lang="en-US" altLang="ko-KR" sz="3300">
              <a:solidFill>
                <a:schemeClr val="tx1">
                  <a:lumMod val="65000"/>
                  <a:lumOff val="35000"/>
                </a:schemeClr>
              </a:solidFill>
            </a:endParaRPr>
          </a:p>
          <a:p>
            <a:pPr xmlns:a="http://schemas.openxmlformats.org/drawingml/2006/main" algn="ctr">
              <a:defRPr/>
            </a:pPr>
            <a:r xmlns:a="http://schemas.openxmlformats.org/drawingml/2006/main">
              <a:rPr lang="ceb" altLang="ko-KR" sz="3300">
                <a:solidFill>
                  <a:schemeClr val="tx1">
                    <a:lumMod val="65000"/>
                    <a:lumOff val="35000"/>
                  </a:schemeClr>
                </a:solidFill>
              </a:rPr>
              <a:t>Busa kinahanglang dili kita mawad-an sa atong paglaom</a:t>
            </a:r>
            <a:endParaRPr xmlns:a="http://schemas.openxmlformats.org/drawingml/2006/main" lang="en-US" altLang="ko-KR" sz="3300">
              <a:solidFill>
                <a:schemeClr val="tx1">
                  <a:lumMod val="65000"/>
                  <a:lumOff val="35000"/>
                </a:schemeClr>
              </a:solidFill>
            </a:endParaRPr>
          </a:p>
          <a:p>
            <a:pPr xmlns:a="http://schemas.openxmlformats.org/drawingml/2006/main" algn="ctr">
              <a:defRPr/>
            </a:pPr>
            <a:r xmlns:a="http://schemas.openxmlformats.org/drawingml/2006/main">
              <a:rPr lang="ceb" altLang="ko-KR" sz="3300">
                <a:solidFill>
                  <a:schemeClr val="tx1">
                    <a:lumMod val="65000"/>
                    <a:lumOff val="35000"/>
                  </a:schemeClr>
                </a:solidFill>
              </a:rPr>
              <a:t>alang sa kinabuhing dayon.</a:t>
            </a:r>
            <a:endParaRPr xmlns:a="http://schemas.openxmlformats.org/drawingml/2006/main" lang="en-US" altLang="ko-KR" sz="33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8656" y="205543"/>
            <a:ext cx="4053592" cy="573602"/>
          </a:xfrm>
          <a:prstGeom prst="rect">
            <a:avLst/>
          </a:prstGeom>
          <a:noFill/>
        </p:spPr>
        <p:txBody>
          <a:bodyPr wrap="square">
            <a:spAutoFit/>
          </a:bodyPr>
          <a:lstStyle/>
          <a:p>
            <a:pPr xmlns:a="http://schemas.openxmlformats.org/drawingml/2006/main" algn="ctr">
              <a:defRPr/>
            </a:pPr>
            <a:r xmlns:a="http://schemas.openxmlformats.org/drawingml/2006/main">
              <a:rPr lang="ceb" altLang="ko-KR" sz="3200"/>
              <a:t>Kinsa si Jesus?</a:t>
            </a:r>
            <a:r xmlns:a="http://schemas.openxmlformats.org/drawingml/2006/main">
              <a:rPr lang="ceb"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6379" y="864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14224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ceb" altLang="ko-KR" sz="3600">
                <a:solidFill>
                  <a:srgbClr val="0070c0"/>
                </a:solidFill>
              </a:rPr>
              <a:t>Si Hesus nga..</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ceb" altLang="ko-KR" sz="3600">
                <a:solidFill>
                  <a:schemeClr val="tx1">
                    <a:lumMod val="65000"/>
                    <a:lumOff val="35000"/>
                  </a:schemeClr>
                </a:solidFill>
              </a:rPr>
              <a:t>Si Jesus mao ang Ginoo sa Kadaogan nga mibuntog sa kamatayon ug nabuhi pag-usab.</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ceb" altLang="ko-KR" sz="4000"/>
              <a:t>Karon nga Quiz</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1144" y="11808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835696" y="129287"/>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ceb" altLang="ko-KR" sz="3200">
                <a:solidFill>
                  <a:schemeClr val="tx1">
                    <a:lumMod val="65000"/>
                    <a:lumOff val="35000"/>
                  </a:schemeClr>
                </a:solidFill>
              </a:rPr>
              <a:t>Unsa ang gihunahuna ni Maria sa dihang iyang nakita nga walay Jesus sa lubnganan?</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ceb" altLang="en-US" sz="2800">
                <a:solidFill>
                  <a:schemeClr val="tx1">
                    <a:lumMod val="65000"/>
                    <a:lumOff val="35000"/>
                  </a:schemeClr>
                </a:solidFill>
              </a:rPr>
              <a:t>① </a:t>
            </a:r>
            <a:r xmlns:a="http://schemas.openxmlformats.org/drawingml/2006/main">
              <a:rPr lang="ceb" altLang="ko-KR" sz="2800">
                <a:solidFill>
                  <a:schemeClr val="tx1">
                    <a:lumMod val="65000"/>
                    <a:lumOff val="35000"/>
                  </a:schemeClr>
                </a:solidFill>
              </a:rPr>
              <a:t>Si Jesus nabanhaw!</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ceb" altLang="en-US" sz="2800">
                <a:solidFill>
                  <a:schemeClr val="tx1">
                    <a:lumMod val="65000"/>
                    <a:lumOff val="35000"/>
                  </a:schemeClr>
                </a:solidFill>
              </a:rPr>
              <a:t>② </a:t>
            </a:r>
            <a:r xmlns:a="http://schemas.openxmlformats.org/drawingml/2006/main">
              <a:rPr lang="ceb" altLang="ko-KR" sz="2800">
                <a:solidFill>
                  <a:schemeClr val="tx1">
                    <a:lumMod val="65000"/>
                    <a:lumOff val="35000"/>
                  </a:schemeClr>
                </a:solidFill>
              </a:rPr>
              <a:t>Dili kini lubnganan ni Jesus!</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ceb" altLang="en-US" sz="2800">
                <a:solidFill>
                  <a:schemeClr val="tx1">
                    <a:lumMod val="65000"/>
                    <a:lumOff val="35000"/>
                  </a:schemeClr>
                </a:solidFill>
              </a:rPr>
              <a:t>③ </a:t>
            </a:r>
            <a:r xmlns:a="http://schemas.openxmlformats.org/drawingml/2006/main">
              <a:rPr lang="ceb" altLang="ko-KR" sz="2800">
                <a:solidFill>
                  <a:schemeClr val="tx1">
                    <a:lumMod val="65000"/>
                    <a:lumOff val="35000"/>
                  </a:schemeClr>
                </a:solidFill>
              </a:rPr>
              <a:t>Adunay gikawat ang patay nga lawas ni Jesus!</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ceb" altLang="en-US" sz="2800">
                <a:solidFill>
                  <a:schemeClr val="tx1">
                    <a:lumMod val="65000"/>
                    <a:lumOff val="35000"/>
                  </a:schemeClr>
                </a:solidFill>
              </a:rPr>
              <a:t>④ </a:t>
            </a:r>
            <a:r xmlns:a="http://schemas.openxmlformats.org/drawingml/2006/main">
              <a:rPr lang="ceb" altLang="ko-KR" sz="2800">
                <a:solidFill>
                  <a:schemeClr val="tx1">
                    <a:lumMod val="65000"/>
                    <a:lumOff val="35000"/>
                  </a:schemeClr>
                </a:solidFill>
              </a:rPr>
              <a:t>Gipalit sa mga disipulo ang patay nga lawas ni Jesus!</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52404"/>
            <a:ext cx="8712968" cy="512966"/>
          </a:xfrm>
          <a:prstGeom prst="rect">
            <a:avLst/>
          </a:prstGeom>
          <a:noFill/>
        </p:spPr>
        <p:txBody>
          <a:bodyPr wrap="square">
            <a:spAutoFit/>
          </a:bodyPr>
          <a:lstStyle/>
          <a:p>
            <a:pPr xmlns:a="http://schemas.openxmlformats.org/drawingml/2006/main" lvl="0">
              <a:defRPr/>
            </a:pPr>
            <a:r xmlns:a="http://schemas.openxmlformats.org/drawingml/2006/main">
              <a:rPr lang="ceb" altLang="en-US" sz="2800">
                <a:solidFill>
                  <a:srgbClr val="ff0000"/>
                </a:solidFill>
              </a:rPr>
              <a:t>③ </a:t>
            </a:r>
            <a:r xmlns:a="http://schemas.openxmlformats.org/drawingml/2006/main">
              <a:rPr lang="ceb" altLang="ko-KR" sz="2800">
                <a:solidFill>
                  <a:srgbClr val="ff0000"/>
                </a:solidFill>
              </a:rPr>
              <a:t>Adunay gikawat ang patay nga lawas ni Jesus!</a:t>
            </a:r>
            <a:endParaRPr xmlns:a="http://schemas.openxmlformats.org/drawingml/2006/main" lang="en-US" alt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7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ceb" altLang="ko-KR" sz="4000"/>
              <a:t>Ang Pulong Karon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38443" y="7357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467544" y="1988840"/>
            <a:ext cx="8208912" cy="1733530"/>
          </a:xfrm>
          <a:prstGeom prst="rect">
            <a:avLst/>
          </a:prstGeom>
          <a:noFill/>
        </p:spPr>
        <p:txBody>
          <a:bodyPr wrap="square">
            <a:spAutoFit/>
          </a:bodyPr>
          <a:lstStyle/>
          <a:p>
            <a:pPr xmlns:a="http://schemas.openxmlformats.org/drawingml/2006/main" lvl="0">
              <a:defRPr/>
            </a:pPr>
            <a:r xmlns:a="http://schemas.openxmlformats.org/drawingml/2006/main">
              <a:rPr lang="ceb" altLang="ko-KR" sz="3600"/>
              <a:t>Niini, milingi siya ug nakita niya si Jesus nga nagbarog didto, apan wala siya makaamgo nga si Jesus diay kadto.</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ceb" altLang="ko-KR" sz="2800">
                <a:solidFill>
                  <a:schemeClr val="tx1">
                    <a:lumMod val="65000"/>
                    <a:lumOff val="35000"/>
                  </a:schemeClr>
                </a:solidFill>
              </a:rPr>
              <a:t>Juan</a:t>
            </a:r>
            <a:r xmlns:a="http://schemas.openxmlformats.org/drawingml/2006/main">
              <a:rPr lang="ceb" altLang="en-US" sz="2800">
                <a:solidFill>
                  <a:schemeClr val="tx1">
                    <a:lumMod val="65000"/>
                    <a:lumOff val="35000"/>
                  </a:schemeClr>
                </a:solidFill>
              </a:rPr>
              <a:t> </a:t>
            </a:r>
            <a:r xmlns:a="http://schemas.openxmlformats.org/drawingml/2006/main">
              <a:rPr lang="ceb" altLang="ko-KR" sz="2800">
                <a:solidFill>
                  <a:schemeClr val="tx1">
                    <a:lumMod val="65000"/>
                    <a:lumOff val="35000"/>
                  </a:schemeClr>
                </a:solidFill>
              </a:rPr>
              <a:t>20:</a:t>
            </a:r>
            <a:r xmlns:a="http://schemas.openxmlformats.org/drawingml/2006/main">
              <a:rPr lang="ceb" altLang="en-US" sz="2800">
                <a:solidFill>
                  <a:schemeClr val="tx1">
                    <a:lumMod val="65000"/>
                    <a:lumOff val="35000"/>
                  </a:schemeClr>
                </a:solidFill>
              </a:rPr>
              <a:t> </a:t>
            </a:r>
            <a:r xmlns:a="http://schemas.openxmlformats.org/drawingml/2006/main">
              <a:rPr lang="ceb" altLang="ko-KR" sz="2800">
                <a:solidFill>
                  <a:schemeClr val="tx1">
                    <a:lumMod val="65000"/>
                    <a:lumOff val="35000"/>
                  </a:schemeClr>
                </a:solidFill>
              </a:rPr>
              <a:t>14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2952328" cy="369332"/>
          </a:xfrm>
          <a:prstGeom prst="rect">
            <a:avLst/>
          </a:prstGeom>
          <a:noFill/>
        </p:spPr>
        <p:txBody>
          <a:bodyPr wrap="square">
            <a:spAutoFit/>
          </a:bodyPr>
          <a:lstStyle/>
          <a:p>
            <a:pPr xmlns:a="http://schemas.openxmlformats.org/drawingml/2006/main" lvl="0">
              <a:defRPr/>
            </a:pPr>
            <a:r xmlns:a="http://schemas.openxmlformats.org/drawingml/2006/main">
              <a:rPr lang="ceb" altLang="ko-KR" b="1">
                <a:solidFill>
                  <a:schemeClr val="tx1">
                    <a:lumMod val="50000"/>
                    <a:lumOff val="50000"/>
                  </a:schemeClr>
                </a:solidFill>
              </a:rPr>
              <a:t>Num. 88 Ang Pulong sa Dios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096707"/>
          </a:xfrm>
          <a:prstGeom prst="rect">
            <a:avLst/>
          </a:prstGeom>
          <a:noFill/>
        </p:spPr>
        <p:txBody>
          <a:bodyPr wrap="square">
            <a:spAutoFit/>
          </a:bodyPr>
          <a:lstStyle/>
          <a:p>
            <a:pPr xmlns:a="http://schemas.openxmlformats.org/drawingml/2006/main" algn="ctr">
              <a:defRPr/>
            </a:pPr>
            <a:r xmlns:a="http://schemas.openxmlformats.org/drawingml/2006/main">
              <a:rPr lang="ceb" altLang="ko-KR" sz="4400"/>
              <a:t>Jesus nga mikayab sa langit</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3707904" y="2055135"/>
            <a:ext cx="5432160" cy="385358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ceb" altLang="ko-KR" sz="4000"/>
              <a:t>Ang Pulong Karon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4819" y="7655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55488" y="112603"/>
            <a:ext cx="983695" cy="648072"/>
          </a:xfrm>
          <a:prstGeom prst="rect">
            <a:avLst/>
          </a:prstGeom>
          <a:noFill/>
        </p:spPr>
      </p:pic>
      <p:sp>
        <p:nvSpPr>
          <p:cNvPr id="23" name="TextBox 22"/>
          <p:cNvSpPr txBox="1"/>
          <p:nvPr/>
        </p:nvSpPr>
        <p:spPr>
          <a:xfrm>
            <a:off x="467544" y="1988840"/>
            <a:ext cx="8208912" cy="1733530"/>
          </a:xfrm>
          <a:prstGeom prst="rect">
            <a:avLst/>
          </a:prstGeom>
          <a:noFill/>
        </p:spPr>
        <p:txBody>
          <a:bodyPr wrap="square">
            <a:spAutoFit/>
          </a:bodyPr>
          <a:lstStyle/>
          <a:p>
            <a:pPr xmlns:a="http://schemas.openxmlformats.org/drawingml/2006/main" lvl="0">
              <a:defRPr/>
            </a:pPr>
            <a:r xmlns:a="http://schemas.openxmlformats.org/drawingml/2006/main">
              <a:rPr lang="ceb" altLang="ko-KR" sz="3600"/>
              <a:t>Human siya makasulti niini, gibayaw siya sa atubangan sa ilang mga mata, ug ang panganod mitago kaniya gikan sa ilang mga mata.</a:t>
            </a:r>
            <a:r xmlns:a="http://schemas.openxmlformats.org/drawingml/2006/main">
              <a:rPr lang="ceb" altLang="en-US" sz="3600"/>
              <a:t> </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ceb" altLang="ko-KR" sz="2800">
                <a:solidFill>
                  <a:schemeClr val="tx1">
                    <a:lumMod val="65000"/>
                    <a:lumOff val="35000"/>
                  </a:schemeClr>
                </a:solidFill>
              </a:rPr>
              <a:t>Mga Buhat</a:t>
            </a:r>
            <a:r xmlns:a="http://schemas.openxmlformats.org/drawingml/2006/main">
              <a:rPr lang="ceb" altLang="en-US" sz="2800">
                <a:solidFill>
                  <a:schemeClr val="tx1">
                    <a:lumMod val="65000"/>
                    <a:lumOff val="35000"/>
                  </a:schemeClr>
                </a:solidFill>
              </a:rPr>
              <a:t> </a:t>
            </a:r>
            <a:r xmlns:a="http://schemas.openxmlformats.org/drawingml/2006/main">
              <a:rPr lang="ceb" altLang="ko-KR" sz="2800">
                <a:solidFill>
                  <a:schemeClr val="tx1">
                    <a:lumMod val="65000"/>
                    <a:lumOff val="35000"/>
                  </a:schemeClr>
                </a:solidFill>
              </a:rPr>
              <a:t>1:</a:t>
            </a:r>
            <a:r xmlns:a="http://schemas.openxmlformats.org/drawingml/2006/main">
              <a:rPr lang="ceb" altLang="en-US" sz="2800">
                <a:solidFill>
                  <a:schemeClr val="tx1">
                    <a:lumMod val="65000"/>
                    <a:lumOff val="35000"/>
                  </a:schemeClr>
                </a:solidFill>
              </a:rPr>
              <a:t> </a:t>
            </a:r>
            <a:r xmlns:a="http://schemas.openxmlformats.org/drawingml/2006/main">
              <a:rPr lang="ceb" altLang="ko-KR" sz="2800">
                <a:solidFill>
                  <a:schemeClr val="tx1">
                    <a:lumMod val="65000"/>
                    <a:lumOff val="35000"/>
                  </a:schemeClr>
                </a:solidFill>
              </a:rPr>
              <a:t>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288340"/>
            <a:ext cx="9134632" cy="1558230"/>
          </a:xfrm>
          <a:prstGeom prst="rect">
            <a:avLst/>
          </a:prstGeom>
          <a:noFill/>
        </p:spPr>
        <p:txBody>
          <a:bodyPr wrap="square">
            <a:spAutoFit/>
          </a:bodyPr>
          <a:lstStyle/>
          <a:p>
            <a:pPr xmlns:a="http://schemas.openxmlformats.org/drawingml/2006/main" lvl="0">
              <a:defRPr/>
            </a:pPr>
            <a:r xmlns:a="http://schemas.openxmlformats.org/drawingml/2006/main">
              <a:rPr lang="ceb" altLang="ko-KR" sz="3200">
                <a:solidFill>
                  <a:schemeClr val="tx1">
                    <a:lumMod val="65000"/>
                    <a:lumOff val="35000"/>
                  </a:schemeClr>
                </a:solidFill>
              </a:rPr>
              <a:t>Ang mga disipulo, nga wala makahibalo nga si Jesus nabanhaw, gihampak sa kahadlok ug kahigawad.</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714" y="-35761"/>
            <a:ext cx="9144000" cy="526496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2542" y="5445224"/>
            <a:ext cx="9078915" cy="1372770"/>
          </a:xfrm>
          <a:prstGeom prst="rect">
            <a:avLst/>
          </a:prstGeom>
          <a:noFill/>
        </p:spPr>
        <p:txBody>
          <a:bodyPr wrap="square">
            <a:spAutoFit/>
          </a:bodyPr>
          <a:lstStyle/>
          <a:p>
            <a:pPr xmlns:a="http://schemas.openxmlformats.org/drawingml/2006/main" lvl="0">
              <a:defRPr/>
            </a:pPr>
            <a:r xmlns:a="http://schemas.openxmlformats.org/drawingml/2006/main">
              <a:rPr lang="ceb" altLang="ko-KR" sz="2800">
                <a:solidFill>
                  <a:schemeClr val="tx1">
                    <a:lumMod val="65000"/>
                    <a:lumOff val="35000"/>
                  </a:schemeClr>
                </a:solidFill>
              </a:rPr>
              <a:t>Ang nabanhaw nga Jesus miduol ug mibarog sa ilang taliwala, nagpakita kanila sa iyang mga kamot ug kilid ug miingon, “Ayaw na pagduhaduha ug pagtuo.”</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3"/>
          <a:stretch>
            <a:fillRect/>
          </a:stretch>
        </p:blipFill>
        <p:spPr>
          <a:xfrm>
            <a:off x="0" y="1"/>
            <a:ext cx="9144000" cy="544522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67318"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altLang="ko-KR" lang="ceb" sz="2800">
                <a:solidFill>
                  <a:schemeClr val="tx1">
                    <a:lumMod val="65000"/>
                    <a:lumOff val="35000"/>
                  </a:schemeClr>
                </a:solidFill>
              </a:rPr>
              <a:t>Unya katingad-an, tulo ka adlaw human sa iyang kamatayon, si Lazaro milakaw. Ang mga tawo nalipay sa pagkakita niini ug nagdayeg sa Dios.</a:t>
            </a:r>
            <a:endParaRPr xmlns:a="http://schemas.openxmlformats.org/drawingml/2006/main" altLang="en-US" lang="ko-KR" sz="2800">
              <a:solidFill>
                <a:schemeClr val="tx1">
                  <a:lumMod val="65000"/>
                  <a:lumOff val="35000"/>
                </a:schemeClr>
              </a:solidFill>
            </a:endParaRPr>
          </a:p>
        </p:txBody>
      </p:sp>
      <p:pic>
        <p:nvPicPr>
          <p:cNvPr id="2" name="그림 1"/>
          <p:cNvPicPr>
            <a:picLocks noChangeAspect="1"/>
          </p:cNvPicPr>
          <p:nvPr/>
        </p:nvPicPr>
        <p:blipFill rotWithShape="1">
          <a:blip r:embed="rId2"/>
          <a:srcRect b="67" l="80" r="70" t="113"/>
          <a:stretch>
            <a:fillRect/>
          </a:stretch>
        </p:blipFill>
        <p:spPr>
          <a:xfrm>
            <a:off x="0" y="-14287"/>
            <a:ext cx="9144000" cy="524348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9512" y="5157192"/>
            <a:ext cx="9134646" cy="1556028"/>
          </a:xfrm>
          <a:prstGeom prst="rect">
            <a:avLst/>
          </a:prstGeom>
          <a:noFill/>
        </p:spPr>
        <p:txBody>
          <a:bodyPr wrap="square">
            <a:spAutoFit/>
          </a:bodyPr>
          <a:lstStyle/>
          <a:p>
            <a:pPr xmlns:a="http://schemas.openxmlformats.org/drawingml/2006/main" lvl="0">
              <a:defRPr/>
            </a:pPr>
            <a:r xmlns:a="http://schemas.openxmlformats.org/drawingml/2006/main">
              <a:rPr lang="ceb" altLang="ko-KR" sz="3200">
                <a:solidFill>
                  <a:schemeClr val="tx1">
                    <a:lumMod val="65000"/>
                    <a:lumOff val="35000"/>
                  </a:schemeClr>
                </a:solidFill>
              </a:rPr>
              <a:t>Unya, si Jesus miingon nga siya mobalik ngadto sa Iyang Amahan, ang Dios ug misaad nga iyang ipadala ang Balaang Espiritu.</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8495"/>
            <a:ext cx="9144000" cy="510367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9512" y="5380672"/>
            <a:ext cx="9134646" cy="1456373"/>
          </a:xfrm>
          <a:prstGeom prst="rect">
            <a:avLst/>
          </a:prstGeom>
          <a:noFill/>
        </p:spPr>
        <p:txBody>
          <a:bodyPr wrap="square">
            <a:spAutoFit/>
          </a:bodyPr>
          <a:lstStyle/>
          <a:p>
            <a:pPr xmlns:a="http://schemas.openxmlformats.org/drawingml/2006/main" lvl="0">
              <a:defRPr/>
            </a:pPr>
            <a:r xmlns:a="http://schemas.openxmlformats.org/drawingml/2006/main">
              <a:rPr lang="ceb" altLang="ko-KR" sz="3000">
                <a:solidFill>
                  <a:schemeClr val="tx1">
                    <a:lumMod val="65000"/>
                    <a:lumOff val="35000"/>
                  </a:schemeClr>
                </a:solidFill>
              </a:rPr>
              <a:t>Ug si Jesus misugo sa iyang mga tinun-an nga mahimong mga saksi ngadto Kaniya hangtud sa katapusan sa kalibutan, sa pagsangyaw sa ebanghelyo ug sa pagtudlo sa pulong.</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7383"/>
            <a:ext cx="9144000" cy="54006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552"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ceb" altLang="ko-KR" sz="2800">
                <a:solidFill>
                  <a:schemeClr val="tx1">
                    <a:lumMod val="65000"/>
                    <a:lumOff val="35000"/>
                  </a:schemeClr>
                </a:solidFill>
              </a:rPr>
              <a:t>Human makompleto ang tanang misyon niining yutaa, si Jesus mikayab sa langit atubangan sa iyang mga tinun-an. Ug misaad siya kanamo nga usa ka adlaw mobalik siya niining yutaa.</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51723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225746"/>
            <a:ext cx="4053592" cy="696274"/>
          </a:xfrm>
          <a:prstGeom prst="rect">
            <a:avLst/>
          </a:prstGeom>
          <a:noFill/>
        </p:spPr>
        <p:txBody>
          <a:bodyPr wrap="square">
            <a:spAutoFit/>
          </a:bodyPr>
          <a:lstStyle/>
          <a:p>
            <a:pPr xmlns:a="http://schemas.openxmlformats.org/drawingml/2006/main" algn="ctr">
              <a:defRPr/>
            </a:pPr>
            <a:r xmlns:a="http://schemas.openxmlformats.org/drawingml/2006/main">
              <a:rPr lang="ceb" altLang="ko-KR" sz="4000"/>
              <a:t>Karon nga Leksyon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67122" y="8161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94528" y="49777"/>
            <a:ext cx="983695" cy="648072"/>
          </a:xfrm>
          <a:prstGeom prst="rect">
            <a:avLst/>
          </a:prstGeom>
          <a:noFill/>
        </p:spPr>
      </p:pic>
      <p:sp>
        <p:nvSpPr>
          <p:cNvPr id="17" name="TextBox 16"/>
          <p:cNvSpPr txBox="1"/>
          <p:nvPr/>
        </p:nvSpPr>
        <p:spPr>
          <a:xfrm>
            <a:off x="380230" y="1124744"/>
            <a:ext cx="8352928" cy="3931126"/>
          </a:xfrm>
          <a:prstGeom prst="rect">
            <a:avLst/>
          </a:prstGeom>
          <a:noFill/>
        </p:spPr>
        <p:txBody>
          <a:bodyPr wrap="square">
            <a:spAutoFit/>
          </a:bodyPr>
          <a:lstStyle/>
          <a:p>
            <a:pPr xmlns:a="http://schemas.openxmlformats.org/drawingml/2006/main" algn="ctr">
              <a:defRPr/>
            </a:pPr>
            <a:r xmlns:a="http://schemas.openxmlformats.org/drawingml/2006/main">
              <a:rPr lang="ceb" altLang="ko-KR" sz="3600">
                <a:solidFill>
                  <a:schemeClr val="tx1">
                    <a:lumMod val="65000"/>
                    <a:lumOff val="35000"/>
                  </a:schemeClr>
                </a:solidFill>
              </a:rPr>
              <a:t>Gisugo ni Jesus ang iyang mga disipulo sa pagsangyaw sa ebanghelyo hangtod sa kinatumyan sa yuta sa wala pa siya mokayab sa Langit.</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ceb" altLang="ko-KR" sz="3600">
                <a:solidFill>
                  <a:schemeClr val="tx1">
                    <a:lumMod val="65000"/>
                    <a:lumOff val="35000"/>
                  </a:schemeClr>
                </a:solidFill>
              </a:rPr>
              <a:t>Ang Simbahan usa ka grupo sa mga disipulo ni Jesus.</a:t>
            </a:r>
            <a:r xmlns:a="http://schemas.openxmlformats.org/drawingml/2006/main">
              <a:rPr lang="ceb" altLang="en-US" sz="3600">
                <a:solidFill>
                  <a:schemeClr val="tx1">
                    <a:lumMod val="65000"/>
                    <a:lumOff val="35000"/>
                  </a:schemeClr>
                </a:solidFill>
              </a:rPr>
              <a:t> </a:t>
            </a:r>
            <a:r xmlns:a="http://schemas.openxmlformats.org/drawingml/2006/main">
              <a:rPr lang="ceb" altLang="ko-KR" sz="3600">
                <a:solidFill>
                  <a:schemeClr val="tx1">
                    <a:lumMod val="65000"/>
                    <a:lumOff val="35000"/>
                  </a:schemeClr>
                </a:solidFill>
              </a:rPr>
              <a:t>Isip mga disipulo ni Jesus, kinahanglan natong isangyaw ang ebanghelyo bisan asa. Ug kinahanglan nga kita mahimong mga saksi ni Jesus.</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5715" y="219398"/>
            <a:ext cx="4053592" cy="569272"/>
          </a:xfrm>
          <a:prstGeom prst="rect">
            <a:avLst/>
          </a:prstGeom>
          <a:noFill/>
        </p:spPr>
        <p:txBody>
          <a:bodyPr wrap="square">
            <a:spAutoFit/>
          </a:bodyPr>
          <a:lstStyle/>
          <a:p>
            <a:pPr xmlns:a="http://schemas.openxmlformats.org/drawingml/2006/main" algn="ctr">
              <a:defRPr/>
            </a:pPr>
            <a:r xmlns:a="http://schemas.openxmlformats.org/drawingml/2006/main">
              <a:rPr lang="ceb" altLang="ko-KR" sz="3200"/>
              <a:t>Kinsa si Jesus?</a:t>
            </a:r>
            <a:r xmlns:a="http://schemas.openxmlformats.org/drawingml/2006/main">
              <a:rPr lang="ceb"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15032" y="81540"/>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106356" y="13816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ceb" altLang="ko-KR" sz="3600">
                <a:solidFill>
                  <a:srgbClr val="0070c0"/>
                </a:solidFill>
              </a:rPr>
              <a:t>Si Hesus nga..</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lang="ceb" altLang="ko-KR" sz="3600">
                <a:solidFill>
                  <a:schemeClr val="tx1">
                    <a:lumMod val="65000"/>
                    <a:lumOff val="35000"/>
                  </a:schemeClr>
                </a:solidFill>
              </a:rPr>
              <a:t>Si Jesus buhi pa, naglingkod sa tuo nga bahin sa Dios, ug Siya mobalik sa yuta sumala sa gisaad.</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233485"/>
            <a:ext cx="4053592" cy="698060"/>
          </a:xfrm>
          <a:prstGeom prst="rect">
            <a:avLst/>
          </a:prstGeom>
          <a:noFill/>
        </p:spPr>
        <p:txBody>
          <a:bodyPr wrap="square">
            <a:spAutoFit/>
          </a:bodyPr>
          <a:lstStyle/>
          <a:p>
            <a:pPr xmlns:a="http://schemas.openxmlformats.org/drawingml/2006/main" algn="ctr">
              <a:defRPr/>
            </a:pPr>
            <a:r xmlns:a="http://schemas.openxmlformats.org/drawingml/2006/main">
              <a:rPr lang="ceb" altLang="ko-KR" sz="4000"/>
              <a:t>Karon nga Quiz</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76752"/>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111828"/>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ceb" altLang="ko-KR" sz="3200">
                <a:solidFill>
                  <a:schemeClr val="tx1">
                    <a:lumMod val="65000"/>
                    <a:lumOff val="35000"/>
                  </a:schemeClr>
                </a:solidFill>
              </a:rPr>
              <a:t>Ano ang ginpakita sang nabanhaw nga si Jesus sa iya mga disipulo?</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ceb" altLang="en-US" sz="2800">
                <a:solidFill>
                  <a:schemeClr val="tx1">
                    <a:lumMod val="65000"/>
                    <a:lumOff val="35000"/>
                  </a:schemeClr>
                </a:solidFill>
              </a:rPr>
              <a:t>① </a:t>
            </a:r>
            <a:r xmlns:a="http://schemas.openxmlformats.org/drawingml/2006/main">
              <a:rPr lang="ceb" altLang="ko-KR" sz="2800">
                <a:solidFill>
                  <a:schemeClr val="tx1">
                    <a:lumMod val="65000"/>
                    <a:lumOff val="35000"/>
                  </a:schemeClr>
                </a:solidFill>
              </a:rPr>
              <a:t>Mga marka sa lansang sa mga kamot ug tiil</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ceb" altLang="en-US" sz="2800">
                <a:solidFill>
                  <a:schemeClr val="tx1">
                    <a:lumMod val="65000"/>
                    <a:lumOff val="35000"/>
                  </a:schemeClr>
                </a:solidFill>
              </a:rPr>
              <a:t>② </a:t>
            </a:r>
            <a:r xmlns:a="http://schemas.openxmlformats.org/drawingml/2006/main">
              <a:rPr lang="ceb" altLang="ko-KR" sz="2800">
                <a:solidFill>
                  <a:schemeClr val="tx1">
                    <a:lumMod val="65000"/>
                    <a:lumOff val="35000"/>
                  </a:schemeClr>
                </a:solidFill>
              </a:rPr>
              <a:t>Mga tunok sa ulo</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ceb" altLang="en-US" sz="2800">
                <a:solidFill>
                  <a:schemeClr val="tx1">
                    <a:lumMod val="65000"/>
                    <a:lumOff val="35000"/>
                  </a:schemeClr>
                </a:solidFill>
              </a:rPr>
              <a:t>③ </a:t>
            </a:r>
            <a:r xmlns:a="http://schemas.openxmlformats.org/drawingml/2006/main">
              <a:rPr lang="ceb" altLang="ko-KR" sz="2800">
                <a:solidFill>
                  <a:schemeClr val="tx1">
                    <a:lumMod val="65000"/>
                    <a:lumOff val="35000"/>
                  </a:schemeClr>
                </a:solidFill>
              </a:rPr>
              <a:t>Mga marka sa latigo sa likod</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ceb" altLang="en-US" sz="2800">
                <a:solidFill>
                  <a:schemeClr val="tx1">
                    <a:lumMod val="65000"/>
                    <a:lumOff val="35000"/>
                  </a:schemeClr>
                </a:solidFill>
              </a:rPr>
              <a:t>④ </a:t>
            </a:r>
            <a:r xmlns:a="http://schemas.openxmlformats.org/drawingml/2006/main">
              <a:rPr lang="ceb" altLang="ko-KR" sz="2800">
                <a:solidFill>
                  <a:schemeClr val="tx1">
                    <a:lumMod val="65000"/>
                    <a:lumOff val="35000"/>
                  </a:schemeClr>
                </a:solidFill>
              </a:rPr>
              <a:t>Mga bun-og sa nawong</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2780928"/>
            <a:ext cx="8712968" cy="512817"/>
          </a:xfrm>
          <a:prstGeom prst="rect">
            <a:avLst/>
          </a:prstGeom>
          <a:noFill/>
        </p:spPr>
        <p:txBody>
          <a:bodyPr wrap="square">
            <a:spAutoFit/>
          </a:bodyPr>
          <a:lstStyle/>
          <a:p>
            <a:pPr xmlns:a="http://schemas.openxmlformats.org/drawingml/2006/main" lvl="0">
              <a:defRPr/>
            </a:pPr>
            <a:r xmlns:a="http://schemas.openxmlformats.org/drawingml/2006/main">
              <a:rPr lang="ceb" altLang="en-US" sz="2800">
                <a:solidFill>
                  <a:srgbClr val="ff0000"/>
                </a:solidFill>
              </a:rPr>
              <a:t>① </a:t>
            </a:r>
            <a:r xmlns:a="http://schemas.openxmlformats.org/drawingml/2006/main">
              <a:rPr lang="ceb" altLang="ko-KR" sz="2800">
                <a:solidFill>
                  <a:srgbClr val="ff0000"/>
                </a:solidFill>
              </a:rPr>
              <a:t>Mga marka sa lansang sa mga kamot ug tiil</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8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ceb" altLang="ko-KR" sz="4000"/>
              <a:t>Ang Pulong Karon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4819" y="7655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55488" y="112603"/>
            <a:ext cx="983695" cy="648072"/>
          </a:xfrm>
          <a:prstGeom prst="rect">
            <a:avLst/>
          </a:prstGeom>
          <a:noFill/>
        </p:spPr>
      </p:pic>
      <p:sp>
        <p:nvSpPr>
          <p:cNvPr id="23" name="TextBox 22"/>
          <p:cNvSpPr txBox="1"/>
          <p:nvPr/>
        </p:nvSpPr>
        <p:spPr>
          <a:xfrm>
            <a:off x="467544" y="1988840"/>
            <a:ext cx="8208912" cy="1733530"/>
          </a:xfrm>
          <a:prstGeom prst="rect">
            <a:avLst/>
          </a:prstGeom>
          <a:noFill/>
        </p:spPr>
        <p:txBody>
          <a:bodyPr wrap="square">
            <a:spAutoFit/>
          </a:bodyPr>
          <a:lstStyle/>
          <a:p>
            <a:pPr xmlns:a="http://schemas.openxmlformats.org/drawingml/2006/main" lvl="0">
              <a:defRPr/>
            </a:pPr>
            <a:r xmlns:a="http://schemas.openxmlformats.org/drawingml/2006/main">
              <a:rPr lang="ceb" altLang="ko-KR" sz="3600"/>
              <a:t>Human siya makasulti niini, gibayaw siya sa atubangan sa ilang mga mata, ug ang panganod mitago kaniya gikan sa ilang mga mata.</a:t>
            </a:r>
            <a:r xmlns:a="http://schemas.openxmlformats.org/drawingml/2006/main">
              <a:rPr lang="ceb" altLang="en-US" sz="3600"/>
              <a:t> </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ceb" altLang="ko-KR" sz="2800">
                <a:solidFill>
                  <a:schemeClr val="tx1">
                    <a:lumMod val="65000"/>
                    <a:lumOff val="35000"/>
                  </a:schemeClr>
                </a:solidFill>
              </a:rPr>
              <a:t>Mga Buhat</a:t>
            </a:r>
            <a:r xmlns:a="http://schemas.openxmlformats.org/drawingml/2006/main">
              <a:rPr lang="ceb" altLang="en-US" sz="2800">
                <a:solidFill>
                  <a:schemeClr val="tx1">
                    <a:lumMod val="65000"/>
                    <a:lumOff val="35000"/>
                  </a:schemeClr>
                </a:solidFill>
              </a:rPr>
              <a:t> </a:t>
            </a:r>
            <a:r xmlns:a="http://schemas.openxmlformats.org/drawingml/2006/main">
              <a:rPr lang="ceb" altLang="ko-KR" sz="2800">
                <a:solidFill>
                  <a:schemeClr val="tx1">
                    <a:lumMod val="65000"/>
                    <a:lumOff val="35000"/>
                  </a:schemeClr>
                </a:solidFill>
              </a:rPr>
              <a:t>1:</a:t>
            </a:r>
            <a:r xmlns:a="http://schemas.openxmlformats.org/drawingml/2006/main">
              <a:rPr lang="ceb" altLang="en-US" sz="2800">
                <a:solidFill>
                  <a:schemeClr val="tx1">
                    <a:lumMod val="65000"/>
                    <a:lumOff val="35000"/>
                  </a:schemeClr>
                </a:solidFill>
              </a:rPr>
              <a:t> </a:t>
            </a:r>
            <a:r xmlns:a="http://schemas.openxmlformats.org/drawingml/2006/main">
              <a:rPr lang="ceb" altLang="ko-KR" sz="2800">
                <a:solidFill>
                  <a:schemeClr val="tx1">
                    <a:lumMod val="65000"/>
                    <a:lumOff val="35000"/>
                  </a:schemeClr>
                </a:solidFill>
              </a:rPr>
              <a:t>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ceb" altLang="ko-KR" b="1">
                <a:solidFill>
                  <a:schemeClr val="tx1">
                    <a:lumMod val="50000"/>
                    <a:lumOff val="50000"/>
                  </a:schemeClr>
                </a:solidFill>
              </a:rPr>
              <a:t>Num. 89 Ang Pulong sa Dios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096707"/>
          </a:xfrm>
          <a:prstGeom prst="rect">
            <a:avLst/>
          </a:prstGeom>
          <a:noFill/>
        </p:spPr>
        <p:txBody>
          <a:bodyPr wrap="square">
            <a:spAutoFit/>
          </a:bodyPr>
          <a:lstStyle/>
          <a:p>
            <a:pPr xmlns:a="http://schemas.openxmlformats.org/drawingml/2006/main" algn="ctr">
              <a:defRPr/>
            </a:pPr>
            <a:r xmlns:a="http://schemas.openxmlformats.org/drawingml/2006/main">
              <a:rPr lang="ceb" altLang="ko-KR" sz="4400"/>
              <a:t>Miabot na ang Espiritu Santo</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rcRect t="40" b="240"/>
          <a:stretch>
            <a:fillRect/>
          </a:stretch>
        </p:blipFill>
        <p:spPr>
          <a:xfrm>
            <a:off x="4258230" y="1959038"/>
            <a:ext cx="4879884" cy="39182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ceb" altLang="ko-KR" sz="4000"/>
              <a:t>Ang Pulong Karon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85761" y="6815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467544" y="1988840"/>
            <a:ext cx="8208912" cy="1733530"/>
          </a:xfrm>
          <a:prstGeom prst="rect">
            <a:avLst/>
          </a:prstGeom>
          <a:noFill/>
        </p:spPr>
        <p:txBody>
          <a:bodyPr wrap="square">
            <a:spAutoFit/>
          </a:bodyPr>
          <a:lstStyle/>
          <a:p>
            <a:pPr xmlns:a="http://schemas.openxmlformats.org/drawingml/2006/main" lvl="0">
              <a:defRPr/>
            </a:pPr>
            <a:r xmlns:a="http://schemas.openxmlformats.org/drawingml/2006/main">
              <a:rPr lang="ceb" altLang="ko-KR" sz="3600"/>
              <a:t>Silang tanan napuno sa Balaang Espiritu ug misugod sa pagsulti sa laing mga pinulongan sumala sa gihatag sa Espiritu kanila.</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ceb" altLang="ko-KR" sz="2800">
                <a:solidFill>
                  <a:schemeClr val="tx1">
                    <a:lumMod val="65000"/>
                    <a:lumOff val="35000"/>
                  </a:schemeClr>
                </a:solidFill>
              </a:rPr>
              <a:t>Mga Buhat</a:t>
            </a:r>
            <a:r xmlns:a="http://schemas.openxmlformats.org/drawingml/2006/main">
              <a:rPr lang="ceb" altLang="en-US" sz="2800">
                <a:solidFill>
                  <a:schemeClr val="tx1">
                    <a:lumMod val="65000"/>
                    <a:lumOff val="35000"/>
                  </a:schemeClr>
                </a:solidFill>
              </a:rPr>
              <a:t> </a:t>
            </a:r>
            <a:r xmlns:a="http://schemas.openxmlformats.org/drawingml/2006/main">
              <a:rPr lang="ceb" altLang="ko-KR" sz="2800">
                <a:solidFill>
                  <a:schemeClr val="tx1">
                    <a:lumMod val="65000"/>
                    <a:lumOff val="35000"/>
                  </a:schemeClr>
                </a:solidFill>
              </a:rPr>
              <a:t>2:4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088" y="5157192"/>
            <a:ext cx="9134632" cy="1556028"/>
          </a:xfrm>
          <a:prstGeom prst="rect">
            <a:avLst/>
          </a:prstGeom>
          <a:noFill/>
        </p:spPr>
        <p:txBody>
          <a:bodyPr wrap="square">
            <a:spAutoFit/>
          </a:bodyPr>
          <a:lstStyle/>
          <a:p>
            <a:pPr xmlns:a="http://schemas.openxmlformats.org/drawingml/2006/main" lvl="0">
              <a:defRPr/>
            </a:pPr>
            <a:r xmlns:a="http://schemas.openxmlformats.org/drawingml/2006/main">
              <a:rPr lang="ceb" altLang="ko-KR" sz="3200">
                <a:solidFill>
                  <a:schemeClr val="tx1">
                    <a:lumMod val="65000"/>
                    <a:lumOff val="35000"/>
                  </a:schemeClr>
                </a:solidFill>
              </a:rPr>
              <a:t>Ang mga disipulo didto sa Jerusalem sumala sa giingon ni Jesus. Sa pag-abot sa adlaw sa Pentecostes, silang tanan nagkatigom sa usa ka dapit.</a:t>
            </a:r>
            <a:r xmlns:a="http://schemas.openxmlformats.org/drawingml/2006/main">
              <a:rPr lang="ceb"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rcRect t="200" b="140"/>
          <a:stretch>
            <a:fillRect/>
          </a:stretch>
        </p:blipFill>
        <p:spPr>
          <a:xfrm>
            <a:off x="-1" y="-8629"/>
            <a:ext cx="9144001" cy="494979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ceb" sz="4000"/>
              <a:t>Karon nga Leksyon</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8808" y="1126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105735" y="96915"/>
            <a:ext cx="983695" cy="648072"/>
          </a:xfrm>
          <a:prstGeom prst="rect">
            <a:avLst/>
          </a:prstGeom>
          <a:noFill/>
        </p:spPr>
      </p:pic>
      <p:sp>
        <p:nvSpPr>
          <p:cNvPr id="17" name="TextBox 16"/>
          <p:cNvSpPr txBox="1"/>
          <p:nvPr/>
        </p:nvSpPr>
        <p:spPr>
          <a:xfrm>
            <a:off x="323528" y="1570465"/>
            <a:ext cx="8352928" cy="3018679"/>
          </a:xfrm>
          <a:prstGeom prst="rect">
            <a:avLst/>
          </a:prstGeom>
          <a:noFill/>
        </p:spPr>
        <p:txBody>
          <a:bodyPr wrap="square">
            <a:spAutoFit/>
          </a:bodyPr>
          <a:lstStyle/>
          <a:p>
            <a:pPr xmlns:a="http://schemas.openxmlformats.org/drawingml/2006/main" algn="ctr">
              <a:defRPr/>
            </a:pPr>
            <a:r xmlns:a="http://schemas.openxmlformats.org/drawingml/2006/main">
              <a:rPr altLang="ko-KR" lang="ceb" sz="3200">
                <a:solidFill>
                  <a:schemeClr val="tx1">
                    <a:lumMod val="65000"/>
                    <a:lumOff val="35000"/>
                  </a:schemeClr>
                </a:solidFill>
              </a:rPr>
              <a:t>Gibanhaw ni Jesus si Lazaro</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ceb" sz="3200">
                <a:solidFill>
                  <a:schemeClr val="tx1">
                    <a:lumMod val="65000"/>
                    <a:lumOff val="35000"/>
                  </a:schemeClr>
                </a:solidFill>
              </a:rPr>
              <a:t>pinaagi sa iyang pulong.</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ceb" sz="3200">
                <a:solidFill>
                  <a:schemeClr val="tx1">
                    <a:lumMod val="65000"/>
                    <a:lumOff val="35000"/>
                  </a:schemeClr>
                </a:solidFill>
              </a:rPr>
              <a:t>Kita mamatay sa umaabot, apan kita mabanhaw tungod kay kita mituo kang Jesus.</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ceb" sz="3200">
                <a:solidFill>
                  <a:schemeClr val="tx1">
                    <a:lumMod val="65000"/>
                    <a:lumOff val="35000"/>
                  </a:schemeClr>
                </a:solidFill>
              </a:rPr>
              <a:t>Kinahanglan nga ikaw usa ka Kristohanon nga nagkinabuhi nga adunay paglaom sa pagkabanhaw.</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2542" y="5259988"/>
            <a:ext cx="9078915" cy="1558006"/>
          </a:xfrm>
          <a:prstGeom prst="rect">
            <a:avLst/>
          </a:prstGeom>
          <a:noFill/>
        </p:spPr>
        <p:txBody>
          <a:bodyPr wrap="square">
            <a:spAutoFit/>
          </a:bodyPr>
          <a:lstStyle/>
          <a:p>
            <a:pPr xmlns:a="http://schemas.openxmlformats.org/drawingml/2006/main" lvl="0">
              <a:defRPr/>
            </a:pPr>
            <a:r xmlns:a="http://schemas.openxmlformats.org/drawingml/2006/main">
              <a:rPr lang="ceb" altLang="ko-KR" sz="3200">
                <a:solidFill>
                  <a:schemeClr val="tx1">
                    <a:lumMod val="65000"/>
                    <a:lumOff val="35000"/>
                  </a:schemeClr>
                </a:solidFill>
              </a:rPr>
              <a:t>Sa kalit lang miabut ang usa ka tingog sama sa huros sa makusog nga hangin ug mipuno sa tibuok balay nga ilang gilingkoran.</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3"/>
          <a:stretch>
            <a:fillRect/>
          </a:stretch>
        </p:blipFill>
        <p:spPr>
          <a:xfrm>
            <a:off x="-1488" y="-27384"/>
            <a:ext cx="9144000" cy="51845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462901"/>
            <a:ext cx="9134646" cy="1374144"/>
          </a:xfrm>
          <a:prstGeom prst="rect">
            <a:avLst/>
          </a:prstGeom>
          <a:noFill/>
        </p:spPr>
        <p:txBody>
          <a:bodyPr wrap="square">
            <a:spAutoFit/>
          </a:bodyPr>
          <a:lstStyle/>
          <a:p>
            <a:pPr xmlns:a="http://schemas.openxmlformats.org/drawingml/2006/main" lvl="0">
              <a:defRPr/>
            </a:pPr>
            <a:r xmlns:a="http://schemas.openxmlformats.org/drawingml/2006/main">
              <a:rPr lang="ceb" altLang="ko-KR" sz="2800">
                <a:solidFill>
                  <a:schemeClr val="tx1">
                    <a:lumMod val="65000"/>
                    <a:lumOff val="35000"/>
                  </a:schemeClr>
                </a:solidFill>
              </a:rPr>
              <a:t>Ug unya dihay dila nga kalayo sa ulo sa matag tawo, ug unya silang tanan napuno sa Espiritu Santo ug misugod sa pagsulti sa lain-laing mga pinulongan.</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rcRect t="40" b="240"/>
          <a:stretch>
            <a:fillRect/>
          </a:stretch>
        </p:blipFill>
        <p:spPr>
          <a:xfrm>
            <a:off x="9354" y="-1"/>
            <a:ext cx="9134646" cy="546290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05264"/>
            <a:ext cx="9134646" cy="1003206"/>
          </a:xfrm>
          <a:prstGeom prst="rect">
            <a:avLst/>
          </a:prstGeom>
          <a:noFill/>
        </p:spPr>
        <p:txBody>
          <a:bodyPr wrap="square">
            <a:spAutoFit/>
          </a:bodyPr>
          <a:lstStyle/>
          <a:p>
            <a:pPr xmlns:a="http://schemas.openxmlformats.org/drawingml/2006/main" lvl="0">
              <a:defRPr/>
            </a:pPr>
            <a:r xmlns:a="http://schemas.openxmlformats.org/drawingml/2006/main">
              <a:rPr lang="ceb" altLang="ko-KR" sz="3000">
                <a:solidFill>
                  <a:schemeClr val="tx1">
                    <a:lumMod val="65000"/>
                    <a:lumOff val="35000"/>
                  </a:schemeClr>
                </a:solidFill>
              </a:rPr>
              <a:t>Sa dihang ang tanan natingala, si Pedro misugod sa pagwali ngadto kanila mahitungod kang Jesus ug sa ebanghelyo.</a:t>
            </a:r>
            <a:endParaRPr xmlns:a="http://schemas.openxmlformats.org/drawingml/2006/main" lang="ko-KR" altLang="en-US" sz="3000">
              <a:solidFill>
                <a:schemeClr val="tx1">
                  <a:lumMod val="65000"/>
                  <a:lumOff val="35000"/>
                </a:schemeClr>
              </a:solidFill>
            </a:endParaRPr>
          </a:p>
        </p:txBody>
      </p:sp>
      <p:pic>
        <p:nvPicPr>
          <p:cNvPr id="6" name="그림 5"/>
          <p:cNvPicPr>
            <a:picLocks noChangeAspect="1"/>
          </p:cNvPicPr>
          <p:nvPr/>
        </p:nvPicPr>
        <p:blipFill rotWithShape="1">
          <a:blip r:embed="rId2"/>
          <a:srcRect l="120" t="140" r="70" b="120"/>
          <a:stretch>
            <a:fillRect/>
          </a:stretch>
        </p:blipFill>
        <p:spPr>
          <a:xfrm>
            <a:off x="0" y="0"/>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3088" y="5290084"/>
            <a:ext cx="9107238" cy="1556486"/>
          </a:xfrm>
          <a:prstGeom prst="rect">
            <a:avLst/>
          </a:prstGeom>
          <a:noFill/>
        </p:spPr>
        <p:txBody>
          <a:bodyPr wrap="square">
            <a:spAutoFit/>
          </a:bodyPr>
          <a:lstStyle/>
          <a:p>
            <a:pPr xmlns:a="http://schemas.openxmlformats.org/drawingml/2006/main" lvl="0">
              <a:defRPr/>
            </a:pPr>
            <a:r xmlns:a="http://schemas.openxmlformats.org/drawingml/2006/main">
              <a:rPr lang="ceb" altLang="ko-KR" sz="3200">
                <a:solidFill>
                  <a:schemeClr val="tx1">
                    <a:lumMod val="65000"/>
                    <a:lumOff val="35000"/>
                  </a:schemeClr>
                </a:solidFill>
              </a:rPr>
              <a:t>Ang mga tawo naminaw sa ebanghelyo, naghinulsol, ug nagpabunyag. Kapin sa 3,000 ka tawo ang nabawtismohan nianang adlawa.</a:t>
            </a:r>
            <a:r xmlns:a="http://schemas.openxmlformats.org/drawingml/2006/main">
              <a:rPr lang="ceb"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rcRect l="120" t="140" r="70" b="110"/>
          <a:stretch>
            <a:fillRect/>
          </a:stretch>
        </p:blipFill>
        <p:spPr>
          <a:xfrm>
            <a:off x="13088" y="-6658"/>
            <a:ext cx="9130911" cy="530786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ceb" altLang="ko-KR" sz="4000"/>
              <a:t>Karon nga Leksyon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6538" y="6842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25112" y="1658"/>
            <a:ext cx="983695" cy="648072"/>
          </a:xfrm>
          <a:prstGeom prst="rect">
            <a:avLst/>
          </a:prstGeom>
          <a:noFill/>
        </p:spPr>
      </p:pic>
      <p:sp>
        <p:nvSpPr>
          <p:cNvPr id="17" name="TextBox 16"/>
          <p:cNvSpPr txBox="1"/>
          <p:nvPr/>
        </p:nvSpPr>
        <p:spPr>
          <a:xfrm>
            <a:off x="380230" y="1124744"/>
            <a:ext cx="8352928" cy="3988276"/>
          </a:xfrm>
          <a:prstGeom prst="rect">
            <a:avLst/>
          </a:prstGeom>
          <a:noFill/>
        </p:spPr>
        <p:txBody>
          <a:bodyPr wrap="square">
            <a:spAutoFit/>
          </a:bodyPr>
          <a:lstStyle/>
          <a:p>
            <a:pPr xmlns:a="http://schemas.openxmlformats.org/drawingml/2006/main" algn="ctr">
              <a:defRPr/>
            </a:pPr>
            <a:r xmlns:a="http://schemas.openxmlformats.org/drawingml/2006/main">
              <a:rPr lang="ceb" altLang="ko-KR" sz="3200">
                <a:solidFill>
                  <a:schemeClr val="tx1">
                    <a:lumMod val="65000"/>
                    <a:lumOff val="35000"/>
                  </a:schemeClr>
                </a:solidFill>
              </a:rPr>
              <a:t>Gipadala ni Jesus ang Espiritu Santo ngadto sa iyang mga disipulo.</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ceb" altLang="ko-KR" sz="3200">
                <a:solidFill>
                  <a:schemeClr val="tx1">
                    <a:lumMod val="65000"/>
                    <a:lumOff val="35000"/>
                  </a:schemeClr>
                </a:solidFill>
              </a:rPr>
              <a:t>Ang Espiritu Santo mihatag kang Pedro ug kaalam ug gahum sa pagsangyaw sa ebanghelyo.</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ceb" altLang="ko-KR" sz="3200">
                <a:solidFill>
                  <a:schemeClr val="tx1">
                    <a:lumMod val="65000"/>
                    <a:lumOff val="35000"/>
                  </a:schemeClr>
                </a:solidFill>
              </a:rPr>
              <a:t>Ang Balaang Espiritu anaa sa mga kasingkasing sa tanan nga mituo kang Jesus.</a:t>
            </a:r>
            <a:r xmlns:a="http://schemas.openxmlformats.org/drawingml/2006/main">
              <a:rPr lang="ceb" altLang="en-US" sz="3200">
                <a:solidFill>
                  <a:schemeClr val="tx1">
                    <a:lumMod val="65000"/>
                    <a:lumOff val="35000"/>
                  </a:schemeClr>
                </a:solidFill>
              </a:rPr>
              <a:t> </a:t>
            </a:r>
            <a:r xmlns:a="http://schemas.openxmlformats.org/drawingml/2006/main">
              <a:rPr lang="ceb" altLang="ko-KR" sz="3200">
                <a:solidFill>
                  <a:schemeClr val="tx1">
                    <a:lumMod val="65000"/>
                    <a:lumOff val="35000"/>
                  </a:schemeClr>
                </a:solidFill>
              </a:rPr>
              <a:t>Ayaw kalimti nga ang Espiritu Santo mao ang naghatag kanato ug kaalam ug kaisog sa pagsangyaw sa ebanghelyo, sama sa iyang paghatag kang Pedro ug kaalam ug gahom.</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2632" y="168928"/>
            <a:ext cx="4053592" cy="572117"/>
          </a:xfrm>
          <a:prstGeom prst="rect">
            <a:avLst/>
          </a:prstGeom>
          <a:noFill/>
        </p:spPr>
        <p:txBody>
          <a:bodyPr wrap="square">
            <a:spAutoFit/>
          </a:bodyPr>
          <a:lstStyle/>
          <a:p>
            <a:pPr xmlns:a="http://schemas.openxmlformats.org/drawingml/2006/main" algn="ctr">
              <a:defRPr/>
            </a:pPr>
            <a:r xmlns:a="http://schemas.openxmlformats.org/drawingml/2006/main">
              <a:rPr lang="ceb" altLang="ko-KR" sz="3200"/>
              <a:t>Kinsa si Jesus?</a:t>
            </a:r>
            <a:r xmlns:a="http://schemas.openxmlformats.org/drawingml/2006/main">
              <a:rPr lang="ceb"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0501" y="57399"/>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1321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ceb" altLang="ko-KR" sz="3600">
                <a:solidFill>
                  <a:srgbClr val="0070c0"/>
                </a:solidFill>
              </a:rPr>
              <a:t>Si Hesus nga..</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ceb" altLang="ko-KR" sz="3600">
                <a:solidFill>
                  <a:schemeClr val="tx1">
                    <a:lumMod val="65000"/>
                    <a:lumOff val="35000"/>
                  </a:schemeClr>
                </a:solidFill>
              </a:rPr>
              <a:t>Gipadala ni Jesus ang Balaang Espiritu sa tanan nga mituo kaniya aron sa pagtabang kanato.</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ceb" altLang="ko-KR" sz="4000"/>
              <a:t>Karon nga Quiz</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5903626" y="99380"/>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278296" y="117491"/>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ceb" altLang="ko-KR" sz="3200">
                <a:solidFill>
                  <a:schemeClr val="tx1">
                    <a:lumMod val="65000"/>
                    <a:lumOff val="35000"/>
                  </a:schemeClr>
                </a:solidFill>
              </a:rPr>
              <a:t>Unsa ang ilang nadungog sa dihang ang Balaang Espiritu miabot?</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ceb" altLang="en-US" sz="2800">
                <a:solidFill>
                  <a:schemeClr val="tx1">
                    <a:lumMod val="65000"/>
                    <a:lumOff val="35000"/>
                  </a:schemeClr>
                </a:solidFill>
              </a:rPr>
              <a:t>① </a:t>
            </a:r>
            <a:r xmlns:a="http://schemas.openxmlformats.org/drawingml/2006/main">
              <a:rPr lang="ceb" altLang="ko-KR" sz="2800">
                <a:solidFill>
                  <a:schemeClr val="tx1">
                    <a:lumMod val="65000"/>
                    <a:lumOff val="35000"/>
                  </a:schemeClr>
                </a:solidFill>
              </a:rPr>
              <a:t>tingog sa trumpeta</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ceb" altLang="en-US" sz="2800">
                <a:solidFill>
                  <a:schemeClr val="tx1">
                    <a:lumMod val="65000"/>
                    <a:lumOff val="35000"/>
                  </a:schemeClr>
                </a:solidFill>
              </a:rPr>
              <a:t>② </a:t>
            </a:r>
            <a:r xmlns:a="http://schemas.openxmlformats.org/drawingml/2006/main">
              <a:rPr lang="ceb" altLang="ko-KR" sz="2800">
                <a:solidFill>
                  <a:schemeClr val="tx1">
                    <a:lumMod val="65000"/>
                    <a:lumOff val="35000"/>
                  </a:schemeClr>
                </a:solidFill>
              </a:rPr>
              <a:t>dalugdog</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ceb" altLang="en-US" sz="2800">
                <a:solidFill>
                  <a:schemeClr val="tx1">
                    <a:lumMod val="65000"/>
                    <a:lumOff val="35000"/>
                  </a:schemeClr>
                </a:solidFill>
              </a:rPr>
              <a:t>③ </a:t>
            </a:r>
            <a:r xmlns:a="http://schemas.openxmlformats.org/drawingml/2006/main">
              <a:rPr lang="ceb" altLang="ko-KR" sz="2800">
                <a:solidFill>
                  <a:schemeClr val="tx1">
                    <a:lumMod val="65000"/>
                    <a:lumOff val="35000"/>
                  </a:schemeClr>
                </a:solidFill>
              </a:rPr>
              <a:t>ang paghuros sa kusog nga hangin</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ceb" altLang="en-US" sz="2800">
                <a:solidFill>
                  <a:schemeClr val="tx1">
                    <a:lumMod val="65000"/>
                    <a:lumOff val="35000"/>
                  </a:schemeClr>
                </a:solidFill>
              </a:rPr>
              <a:t>④ </a:t>
            </a:r>
            <a:r xmlns:a="http://schemas.openxmlformats.org/drawingml/2006/main">
              <a:rPr lang="ceb" altLang="ko-KR" sz="2800">
                <a:solidFill>
                  <a:schemeClr val="tx1">
                    <a:lumMod val="65000"/>
                    <a:lumOff val="35000"/>
                  </a:schemeClr>
                </a:solidFill>
              </a:rPr>
              <a:t>ang tingog sa mga pag-ampo</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1856"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ceb" altLang="en-US" sz="2800">
                <a:solidFill>
                  <a:srgbClr val="ff0000"/>
                </a:solidFill>
              </a:rPr>
              <a:t>③ </a:t>
            </a:r>
            <a:r xmlns:a="http://schemas.openxmlformats.org/drawingml/2006/main">
              <a:rPr lang="ceb" altLang="ko-KR" sz="2800">
                <a:solidFill>
                  <a:srgbClr val="ff0000"/>
                </a:solidFill>
              </a:rPr>
              <a:t>ang paghuros sa kusog nga hangin</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9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ceb" altLang="ko-KR" sz="4000"/>
              <a:t>Ang Pulong Karon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85761" y="6815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467544" y="1988840"/>
            <a:ext cx="8208912" cy="1733530"/>
          </a:xfrm>
          <a:prstGeom prst="rect">
            <a:avLst/>
          </a:prstGeom>
          <a:noFill/>
        </p:spPr>
        <p:txBody>
          <a:bodyPr wrap="square">
            <a:spAutoFit/>
          </a:bodyPr>
          <a:lstStyle/>
          <a:p>
            <a:pPr xmlns:a="http://schemas.openxmlformats.org/drawingml/2006/main" lvl="0">
              <a:defRPr/>
            </a:pPr>
            <a:r xmlns:a="http://schemas.openxmlformats.org/drawingml/2006/main">
              <a:rPr lang="ceb" altLang="ko-KR" sz="3600"/>
              <a:t>Silang tanan napuno sa Balaang Espiritu ug misugod sa pagsulti sa laing mga pinulongan sumala sa gihatag sa Espiritu kanila.</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ceb" altLang="ko-KR" sz="2800">
                <a:solidFill>
                  <a:schemeClr val="tx1">
                    <a:lumMod val="65000"/>
                    <a:lumOff val="35000"/>
                  </a:schemeClr>
                </a:solidFill>
              </a:rPr>
              <a:t>Mga Buhat</a:t>
            </a:r>
            <a:r xmlns:a="http://schemas.openxmlformats.org/drawingml/2006/main">
              <a:rPr lang="ceb" altLang="en-US" sz="2800">
                <a:solidFill>
                  <a:schemeClr val="tx1">
                    <a:lumMod val="65000"/>
                    <a:lumOff val="35000"/>
                  </a:schemeClr>
                </a:solidFill>
              </a:rPr>
              <a:t> </a:t>
            </a:r>
            <a:r xmlns:a="http://schemas.openxmlformats.org/drawingml/2006/main">
              <a:rPr lang="ceb" altLang="ko-KR" sz="2800">
                <a:solidFill>
                  <a:schemeClr val="tx1">
                    <a:lumMod val="65000"/>
                    <a:lumOff val="35000"/>
                  </a:schemeClr>
                </a:solidFill>
              </a:rPr>
              <a:t>2:4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ceb" altLang="ko-KR" b="1">
                <a:solidFill>
                  <a:schemeClr val="tx1">
                    <a:lumMod val="50000"/>
                    <a:lumOff val="50000"/>
                  </a:schemeClr>
                </a:solidFill>
              </a:rPr>
              <a:t>Num. 90 Ang Pulong sa Dios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915732"/>
          </a:xfrm>
          <a:prstGeom prst="rect">
            <a:avLst/>
          </a:prstGeom>
          <a:noFill/>
        </p:spPr>
        <p:txBody>
          <a:bodyPr wrap="square">
            <a:spAutoFit/>
          </a:bodyPr>
          <a:lstStyle/>
          <a:p>
            <a:pPr xmlns:a="http://schemas.openxmlformats.org/drawingml/2006/main" algn="ctr">
              <a:defRPr/>
            </a:pPr>
            <a:r xmlns:a="http://schemas.openxmlformats.org/drawingml/2006/main">
              <a:rPr lang="ceb" altLang="ko-KR" sz="4000"/>
              <a:t>Gisulti ni Felipe ang Ebanghelyo ngadto sa Etiopianhon</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211960" y="1959038"/>
            <a:ext cx="4932040" cy="385710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ceb" altLang="ko-KR" sz="4000"/>
              <a:t>Ang Pulong Karon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5966771"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195736" y="112603"/>
            <a:ext cx="983695" cy="648072"/>
          </a:xfrm>
          <a:prstGeom prst="rect">
            <a:avLst/>
          </a:prstGeom>
          <a:noFill/>
        </p:spPr>
      </p:pic>
      <p:sp>
        <p:nvSpPr>
          <p:cNvPr id="23" name="TextBox 22"/>
          <p:cNvSpPr txBox="1"/>
          <p:nvPr/>
        </p:nvSpPr>
        <p:spPr>
          <a:xfrm>
            <a:off x="467544" y="2636912"/>
            <a:ext cx="8208912" cy="1733158"/>
          </a:xfrm>
          <a:prstGeom prst="rect">
            <a:avLst/>
          </a:prstGeom>
          <a:noFill/>
        </p:spPr>
        <p:txBody>
          <a:bodyPr wrap="square">
            <a:spAutoFit/>
          </a:bodyPr>
          <a:lstStyle/>
          <a:p>
            <a:pPr xmlns:a="http://schemas.openxmlformats.org/drawingml/2006/main" lvl="0">
              <a:defRPr/>
            </a:pPr>
            <a:r xmlns:a="http://schemas.openxmlformats.org/drawingml/2006/main">
              <a:rPr lang="ceb" altLang="ko-KR" sz="3600"/>
              <a:t>Unya gisugdan ni Felipe ang maong bahin sa Kasulatan ug gisuginlan siya sa maayong balita mahitungod kang Jesus.</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ceb" altLang="ko-KR" sz="2800">
                <a:solidFill>
                  <a:schemeClr val="tx1">
                    <a:lumMod val="65000"/>
                    <a:lumOff val="35000"/>
                  </a:schemeClr>
                </a:solidFill>
              </a:rPr>
              <a:t>Mga Buhat</a:t>
            </a:r>
            <a:r xmlns:a="http://schemas.openxmlformats.org/drawingml/2006/main">
              <a:rPr lang="ceb" altLang="en-US" sz="2800">
                <a:solidFill>
                  <a:schemeClr val="tx1">
                    <a:lumMod val="65000"/>
                    <a:lumOff val="35000"/>
                  </a:schemeClr>
                </a:solidFill>
              </a:rPr>
              <a:t> </a:t>
            </a:r>
            <a:r xmlns:a="http://schemas.openxmlformats.org/drawingml/2006/main">
              <a:rPr lang="ceb" altLang="ko-KR" sz="2800">
                <a:solidFill>
                  <a:schemeClr val="tx1">
                    <a:lumMod val="65000"/>
                    <a:lumOff val="35000"/>
                  </a:schemeClr>
                </a:solidFill>
              </a:rPr>
              <a:t>8:</a:t>
            </a:r>
            <a:r xmlns:a="http://schemas.openxmlformats.org/drawingml/2006/main">
              <a:rPr lang="ceb" altLang="en-US" sz="2800">
                <a:solidFill>
                  <a:schemeClr val="tx1">
                    <a:lumMod val="65000"/>
                    <a:lumOff val="35000"/>
                  </a:schemeClr>
                </a:solidFill>
              </a:rPr>
              <a:t> </a:t>
            </a:r>
            <a:r xmlns:a="http://schemas.openxmlformats.org/drawingml/2006/main">
              <a:rPr lang="ceb" altLang="ko-KR" sz="2800">
                <a:solidFill>
                  <a:schemeClr val="tx1">
                    <a:lumMod val="65000"/>
                    <a:lumOff val="35000"/>
                  </a:schemeClr>
                </a:solidFill>
              </a:rPr>
              <a:t>35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ceb" sz="4000"/>
              <a:t>Ang Pulong Karon</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8782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64112"/>
            <a:ext cx="983695" cy="648072"/>
          </a:xfrm>
          <a:prstGeom prst="rect">
            <a:avLst/>
          </a:prstGeom>
          <a:noFill/>
        </p:spPr>
      </p:pic>
      <p:sp>
        <p:nvSpPr>
          <p:cNvPr id="23" name="TextBox 22"/>
          <p:cNvSpPr txBox="1"/>
          <p:nvPr/>
        </p:nvSpPr>
        <p:spPr>
          <a:xfrm>
            <a:off x="539552" y="1646798"/>
            <a:ext cx="8208912" cy="2523247"/>
          </a:xfrm>
          <a:prstGeom prst="rect">
            <a:avLst/>
          </a:prstGeom>
          <a:noFill/>
        </p:spPr>
        <p:txBody>
          <a:bodyPr wrap="square">
            <a:spAutoFit/>
          </a:bodyPr>
          <a:lstStyle/>
          <a:p>
            <a:pPr xmlns:a="http://schemas.openxmlformats.org/drawingml/2006/main" lvl="0">
              <a:defRPr/>
            </a:pPr>
            <a:r xmlns:a="http://schemas.openxmlformats.org/drawingml/2006/main">
              <a:rPr altLang="ko-KR" lang="ceb" sz="4000"/>
              <a:t>Kay kining akong anak namatay ug nabuhi pag-usab; nawala siya ug hingkaplagan.' Busa nagsugod sila sa pagsaulog.</a:t>
            </a:r>
            <a:endParaRPr xmlns:a="http://schemas.openxmlformats.org/drawingml/2006/main" altLang="en-US" lang="ko-KR" sz="40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ceb" sz="2800">
                <a:solidFill>
                  <a:schemeClr val="tx1">
                    <a:lumMod val="65000"/>
                    <a:lumOff val="35000"/>
                  </a:schemeClr>
                </a:solidFill>
              </a:rPr>
              <a:t>Lucas</a:t>
            </a:r>
            <a:r xmlns:a="http://schemas.openxmlformats.org/drawingml/2006/main">
              <a:rPr altLang="en-US" lang="ceb" sz="2800">
                <a:solidFill>
                  <a:schemeClr val="tx1">
                    <a:lumMod val="65000"/>
                    <a:lumOff val="35000"/>
                  </a:schemeClr>
                </a:solidFill>
              </a:rPr>
              <a:t> </a:t>
            </a:r>
            <a:r xmlns:a="http://schemas.openxmlformats.org/drawingml/2006/main">
              <a:rPr altLang="ko-KR" lang="ceb" sz="2800">
                <a:solidFill>
                  <a:schemeClr val="tx1">
                    <a:lumMod val="65000"/>
                    <a:lumOff val="35000"/>
                  </a:schemeClr>
                </a:solidFill>
              </a:rPr>
              <a:t>15:24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7887" y="226160"/>
            <a:ext cx="4053592" cy="572035"/>
          </a:xfrm>
          <a:prstGeom prst="rect">
            <a:avLst/>
          </a:prstGeom>
          <a:noFill/>
        </p:spPr>
        <p:txBody>
          <a:bodyPr wrap="square">
            <a:spAutoFit/>
          </a:bodyPr>
          <a:lstStyle/>
          <a:p>
            <a:pPr xmlns:a="http://schemas.openxmlformats.org/drawingml/2006/main" algn="ctr">
              <a:defRPr/>
            </a:pPr>
            <a:r xmlns:a="http://schemas.openxmlformats.org/drawingml/2006/main">
              <a:rPr altLang="ko-KR" lang="ceb" sz="3200"/>
              <a:t>Kinsa si Jesus?</a:t>
            </a:r>
            <a:r xmlns:a="http://schemas.openxmlformats.org/drawingml/2006/main">
              <a:rPr altLang="en-US" lang="ceb"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9849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121610"/>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ceb" sz="3600">
                <a:solidFill>
                  <a:srgbClr val="0070c0"/>
                </a:solidFill>
              </a:rPr>
              <a:t>Si Hesus nga..</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ceb" sz="3600">
                <a:solidFill>
                  <a:schemeClr val="tx1">
                    <a:lumMod val="65000"/>
                    <a:lumOff val="35000"/>
                  </a:schemeClr>
                </a:solidFill>
              </a:rPr>
              <a:t>Si Jesus mao ang agalon sa kinabuhi nga nagbanhaw sa mga patay.</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085184"/>
            <a:ext cx="9134632" cy="1551836"/>
          </a:xfrm>
          <a:prstGeom prst="rect">
            <a:avLst/>
          </a:prstGeom>
          <a:noFill/>
        </p:spPr>
        <p:txBody>
          <a:bodyPr wrap="square">
            <a:spAutoFit/>
          </a:bodyPr>
          <a:lstStyle/>
          <a:p>
            <a:pPr xmlns:a="http://schemas.openxmlformats.org/drawingml/2006/main" lvl="0">
              <a:defRPr/>
            </a:pPr>
            <a:r xmlns:a="http://schemas.openxmlformats.org/drawingml/2006/main">
              <a:rPr lang="ceb" altLang="ko-KR" sz="3200">
                <a:solidFill>
                  <a:schemeClr val="tx1">
                    <a:lumMod val="65000"/>
                    <a:lumOff val="35000"/>
                  </a:schemeClr>
                </a:solidFill>
              </a:rPr>
              <a:t>Usa ka adlaw usa ka anghel sa Ginoo miingon kang Felipe nga mituo kang Jesus "Adto sa habagatan ngadto sa dalan-ang dalan sa desyerto."</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6902" y="1"/>
            <a:ext cx="9125016" cy="494116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1054" y="5733256"/>
            <a:ext cx="9078915" cy="1046638"/>
          </a:xfrm>
          <a:prstGeom prst="rect">
            <a:avLst/>
          </a:prstGeom>
          <a:noFill/>
        </p:spPr>
        <p:txBody>
          <a:bodyPr wrap="square">
            <a:spAutoFit/>
          </a:bodyPr>
          <a:lstStyle/>
          <a:p>
            <a:pPr xmlns:a="http://schemas.openxmlformats.org/drawingml/2006/main" lvl="0">
              <a:defRPr/>
            </a:pPr>
            <a:r xmlns:a="http://schemas.openxmlformats.org/drawingml/2006/main">
              <a:rPr lang="ceb" altLang="ko-KR" sz="3100">
                <a:solidFill>
                  <a:schemeClr val="tx1">
                    <a:lumMod val="65000"/>
                    <a:lumOff val="35000"/>
                  </a:schemeClr>
                </a:solidFill>
              </a:rPr>
              <a:t>Miadto siya sa habagatang desyerto sumala sa giingon sa anghel. Natingala siya nganong gipadala siya sa anghel </a:t>
            </a:r>
            <a:r xmlns:a="http://schemas.openxmlformats.org/drawingml/2006/main">
              <a:rPr lang="ceb" altLang="ko-KR" sz="3200">
                <a:solidFill>
                  <a:schemeClr val="tx1">
                    <a:lumMod val="65000"/>
                    <a:lumOff val="35000"/>
                  </a:schemeClr>
                </a:solidFill>
              </a:rPr>
              <a:t>.</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0" y="1"/>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6685" y="5022541"/>
            <a:ext cx="9134646" cy="1795453"/>
          </a:xfrm>
          <a:prstGeom prst="rect">
            <a:avLst/>
          </a:prstGeom>
          <a:noFill/>
        </p:spPr>
        <p:txBody>
          <a:bodyPr wrap="square">
            <a:spAutoFit/>
          </a:bodyPr>
          <a:lstStyle/>
          <a:p>
            <a:pPr xmlns:a="http://schemas.openxmlformats.org/drawingml/2006/main" lvl="0">
              <a:defRPr/>
            </a:pPr>
            <a:r xmlns:a="http://schemas.openxmlformats.org/drawingml/2006/main">
              <a:rPr lang="ceb" altLang="ko-KR" sz="2800">
                <a:solidFill>
                  <a:schemeClr val="tx1">
                    <a:lumMod val="65000"/>
                    <a:lumOff val="35000"/>
                  </a:schemeClr>
                </a:solidFill>
              </a:rPr>
              <a:t>Niadtong panahona, ang eunuko nga maoy nagdumala sa kuwarta sa nasod sa Etiopia, diha sa karomata, nagbasa sa mga sinulat ni propeta Isaias. Miduol si Philip ug nangutana. "Nakasabot ka ba sa imong gibasa ?"</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rcRect l="90"/>
          <a:stretch>
            <a:fillRect/>
          </a:stretch>
        </p:blipFill>
        <p:spPr>
          <a:xfrm>
            <a:off x="-12536" y="1"/>
            <a:ext cx="4512528" cy="4869159"/>
          </a:xfrm>
          <a:prstGeom prst="rect">
            <a:avLst/>
          </a:prstGeom>
        </p:spPr>
      </p:pic>
      <p:pic>
        <p:nvPicPr>
          <p:cNvPr id="3" name="그림 2"/>
          <p:cNvPicPr>
            <a:picLocks noChangeAspect="1"/>
          </p:cNvPicPr>
          <p:nvPr/>
        </p:nvPicPr>
        <p:blipFill rotWithShape="1">
          <a:blip r:embed="rId3"/>
          <a:srcRect l="50"/>
          <a:stretch>
            <a:fillRect/>
          </a:stretch>
        </p:blipFill>
        <p:spPr>
          <a:xfrm>
            <a:off x="4644008" y="-2911"/>
            <a:ext cx="4499992" cy="486915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466749"/>
            <a:ext cx="9134646" cy="1370296"/>
          </a:xfrm>
          <a:prstGeom prst="rect">
            <a:avLst/>
          </a:prstGeom>
          <a:noFill/>
        </p:spPr>
        <p:txBody>
          <a:bodyPr wrap="square">
            <a:spAutoFit/>
          </a:bodyPr>
          <a:lstStyle/>
          <a:p>
            <a:pPr xmlns:a="http://schemas.openxmlformats.org/drawingml/2006/main" lvl="0">
              <a:defRPr/>
            </a:pPr>
            <a:r xmlns:a="http://schemas.openxmlformats.org/drawingml/2006/main">
              <a:rPr lang="ceb" altLang="ko-KR" sz="2800">
                <a:solidFill>
                  <a:schemeClr val="tx1">
                    <a:lumMod val="65000"/>
                    <a:lumOff val="35000"/>
                  </a:schemeClr>
                </a:solidFill>
              </a:rPr>
              <a:t>“Unsaon nako pagsabot niini,” siya miingon, “gawas kon adunay mosaysay niini kanako?” Nagsugod si Felipe sa mismong bahin sa Kasulatan ug gisultihan siya sa maayong balita bahin kang Jesus.</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35496" y="-10263"/>
            <a:ext cx="9144000" cy="547701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3088" y="5290084"/>
            <a:ext cx="9107238" cy="1556486"/>
          </a:xfrm>
          <a:prstGeom prst="rect">
            <a:avLst/>
          </a:prstGeom>
          <a:noFill/>
        </p:spPr>
        <p:txBody>
          <a:bodyPr wrap="square">
            <a:spAutoFit/>
          </a:bodyPr>
          <a:lstStyle/>
          <a:p>
            <a:pPr xmlns:a="http://schemas.openxmlformats.org/drawingml/2006/main" lvl="0">
              <a:defRPr/>
            </a:pPr>
            <a:r xmlns:a="http://schemas.openxmlformats.org/drawingml/2006/main">
              <a:rPr lang="ceb" altLang="ko-KR" sz="3200">
                <a:solidFill>
                  <a:schemeClr val="tx1">
                    <a:lumMod val="65000"/>
                    <a:lumOff val="35000"/>
                  </a:schemeClr>
                </a:solidFill>
              </a:rPr>
              <a:t>Human madawat sa Etiopianhon si Jesus, mibalik siya sa iyang nasod nga malipayon. Si Felipe nagpasalamat sa Espiritu Santo sa paggiya kaniya didto.</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9574" y="-25255"/>
            <a:ext cx="9144000" cy="53153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ceb" altLang="ko-KR" sz="4000"/>
              <a:t>Karon nga Leksyon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6512" y="6842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95308" y="103694"/>
            <a:ext cx="983695" cy="648072"/>
          </a:xfrm>
          <a:prstGeom prst="rect">
            <a:avLst/>
          </a:prstGeom>
          <a:noFill/>
        </p:spPr>
      </p:pic>
      <p:sp>
        <p:nvSpPr>
          <p:cNvPr id="17" name="TextBox 16"/>
          <p:cNvSpPr txBox="1"/>
          <p:nvPr/>
        </p:nvSpPr>
        <p:spPr>
          <a:xfrm>
            <a:off x="300569" y="1124744"/>
            <a:ext cx="8512250" cy="3988276"/>
          </a:xfrm>
          <a:prstGeom prst="rect">
            <a:avLst/>
          </a:prstGeom>
          <a:noFill/>
        </p:spPr>
        <p:txBody>
          <a:bodyPr wrap="square">
            <a:spAutoFit/>
          </a:bodyPr>
          <a:lstStyle/>
          <a:p>
            <a:pPr xmlns:a="http://schemas.openxmlformats.org/drawingml/2006/main" algn="ctr">
              <a:defRPr/>
            </a:pPr>
            <a:r xmlns:a="http://schemas.openxmlformats.org/drawingml/2006/main">
              <a:rPr lang="ceb" altLang="ko-KR" sz="3200">
                <a:solidFill>
                  <a:schemeClr val="tx1">
                    <a:lumMod val="65000"/>
                    <a:lumOff val="35000"/>
                  </a:schemeClr>
                </a:solidFill>
              </a:rPr>
              <a:t>Si Felipe dili makasabut sa hingpit apan mituman sa sugo sa Balaang Espiritu. Aron siya makasangyaw sa ebanghelyo ngadto sa Etiopianhon.</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ceb" altLang="ko-KR" sz="3200">
                <a:solidFill>
                  <a:schemeClr val="tx1">
                    <a:lumMod val="65000"/>
                    <a:lumOff val="35000"/>
                  </a:schemeClr>
                </a:solidFill>
              </a:rPr>
              <a:t>Usahay naa ta sa sitwasyon nga di nato masabtan.</a:t>
            </a:r>
            <a:r xmlns:a="http://schemas.openxmlformats.org/drawingml/2006/main">
              <a:rPr lang="ceb" altLang="en-US" sz="3200">
                <a:solidFill>
                  <a:schemeClr val="tx1">
                    <a:lumMod val="65000"/>
                    <a:lumOff val="35000"/>
                  </a:schemeClr>
                </a:solidFill>
              </a:rPr>
              <a:t> </a:t>
            </a:r>
            <a:r xmlns:a="http://schemas.openxmlformats.org/drawingml/2006/main">
              <a:rPr lang="ceb" altLang="ko-KR" sz="3200">
                <a:solidFill>
                  <a:schemeClr val="tx1">
                    <a:lumMod val="65000"/>
                    <a:lumOff val="35000"/>
                  </a:schemeClr>
                </a:solidFill>
              </a:rPr>
              <a:t>Apan kon ikaw mosalig sa Dios ug motuman kaniya diha sa Balaang Espiritu bisan nianang higayona, ikaw mahimo usab nga usa ka tawo sa pagtuo</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ceb" altLang="ko-KR" sz="3200">
                <a:solidFill>
                  <a:schemeClr val="tx1">
                    <a:lumMod val="65000"/>
                    <a:lumOff val="35000"/>
                  </a:schemeClr>
                </a:solidFill>
              </a:rPr>
              <a:t>nga nagsangyaw sa ebanghelyo.</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3809" y="298187"/>
            <a:ext cx="4053592" cy="584775"/>
          </a:xfrm>
          <a:prstGeom prst="rect">
            <a:avLst/>
          </a:prstGeom>
          <a:noFill/>
        </p:spPr>
        <p:txBody>
          <a:bodyPr wrap="square">
            <a:spAutoFit/>
          </a:bodyPr>
          <a:lstStyle/>
          <a:p>
            <a:pPr xmlns:a="http://schemas.openxmlformats.org/drawingml/2006/main" algn="ctr">
              <a:defRPr/>
            </a:pPr>
            <a:r xmlns:a="http://schemas.openxmlformats.org/drawingml/2006/main">
              <a:rPr lang="ceb" altLang="ko-KR" sz="3200"/>
              <a:t>Kinsa si Jesus?</a:t>
            </a:r>
            <a:r xmlns:a="http://schemas.openxmlformats.org/drawingml/2006/main">
              <a:rPr lang="ceb"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864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108132" y="114104"/>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ceb" altLang="ko-KR" sz="3600">
                <a:solidFill>
                  <a:srgbClr val="0070c0"/>
                </a:solidFill>
              </a:rPr>
              <a:t>Si Hesus nga..</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lang="ceb" altLang="ko-KR" sz="3600">
                <a:solidFill>
                  <a:schemeClr val="tx1">
                    <a:lumMod val="65000"/>
                    <a:lumOff val="35000"/>
                  </a:schemeClr>
                </a:solidFill>
              </a:rPr>
              <a:t>Si Jesus mao ang nanguna sa relasyon nga angay natong mahimamat.</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ceb" altLang="ko-KR" sz="4000"/>
              <a:t>Karon nga Quiz</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9639" y="101909"/>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94090" y="85926"/>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ceb" altLang="ko-KR" sz="3200">
                <a:solidFill>
                  <a:schemeClr val="tx1">
                    <a:lumMod val="65000"/>
                    <a:lumOff val="35000"/>
                  </a:schemeClr>
                </a:solidFill>
              </a:rPr>
              <a:t>Unsa ang Etiopianhong eunuko nga nahimamat ni Felipe nga nagdumala?</a:t>
            </a:r>
            <a:r xmlns:a="http://schemas.openxmlformats.org/drawingml/2006/main">
              <a:rPr lang="ceb"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ceb" altLang="en-US" sz="2800">
                <a:solidFill>
                  <a:schemeClr val="tx1">
                    <a:lumMod val="65000"/>
                    <a:lumOff val="35000"/>
                  </a:schemeClr>
                </a:solidFill>
              </a:rPr>
              <a:t>① </a:t>
            </a:r>
            <a:r xmlns:a="http://schemas.openxmlformats.org/drawingml/2006/main">
              <a:rPr lang="ceb" altLang="ko-KR" sz="2800">
                <a:solidFill>
                  <a:schemeClr val="tx1">
                    <a:lumMod val="65000"/>
                    <a:lumOff val="35000"/>
                  </a:schemeClr>
                </a:solidFill>
              </a:rPr>
              <a:t>Siya ang nagdumala sa kasundalohan.</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ceb" altLang="en-US" sz="2800">
                <a:solidFill>
                  <a:schemeClr val="tx1">
                    <a:lumMod val="65000"/>
                    <a:lumOff val="35000"/>
                  </a:schemeClr>
                </a:solidFill>
              </a:rPr>
              <a:t>② </a:t>
            </a:r>
            <a:r xmlns:a="http://schemas.openxmlformats.org/drawingml/2006/main">
              <a:rPr lang="ceb" altLang="ko-KR" sz="2800">
                <a:solidFill>
                  <a:schemeClr val="tx1">
                    <a:lumMod val="65000"/>
                    <a:lumOff val="35000"/>
                  </a:schemeClr>
                </a:solidFill>
              </a:rPr>
              <a:t>Usa siya ka kusinero sa iyang nasod.</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ceb" altLang="en-US" sz="2800">
                <a:solidFill>
                  <a:schemeClr val="tx1">
                    <a:lumMod val="65000"/>
                    <a:lumOff val="35000"/>
                  </a:schemeClr>
                </a:solidFill>
              </a:rPr>
              <a:t>③ </a:t>
            </a:r>
            <a:r xmlns:a="http://schemas.openxmlformats.org/drawingml/2006/main">
              <a:rPr lang="ceb" altLang="ko-KR" sz="2800">
                <a:solidFill>
                  <a:schemeClr val="tx1">
                    <a:lumMod val="65000"/>
                    <a:lumOff val="35000"/>
                  </a:schemeClr>
                </a:solidFill>
              </a:rPr>
              <a:t>Siya</a:t>
            </a:r>
            <a:r xmlns:a="http://schemas.openxmlformats.org/drawingml/2006/main">
              <a:rPr lang="ceb" altLang="en-US" sz="2800">
                <a:solidFill>
                  <a:schemeClr val="tx1">
                    <a:lumMod val="65000"/>
                    <a:lumOff val="35000"/>
                  </a:schemeClr>
                </a:solidFill>
              </a:rPr>
              <a:t> </a:t>
            </a:r>
            <a:r xmlns:a="http://schemas.openxmlformats.org/drawingml/2006/main">
              <a:rPr lang="ceb" altLang="ko-KR" sz="2800">
                <a:solidFill>
                  <a:schemeClr val="tx1">
                    <a:lumMod val="65000"/>
                    <a:lumOff val="35000"/>
                  </a:schemeClr>
                </a:solidFill>
              </a:rPr>
              <a:t>mao</a:t>
            </a:r>
            <a:r xmlns:a="http://schemas.openxmlformats.org/drawingml/2006/main">
              <a:rPr lang="ceb" altLang="en-US" sz="2800">
                <a:solidFill>
                  <a:schemeClr val="tx1">
                    <a:lumMod val="65000"/>
                    <a:lumOff val="35000"/>
                  </a:schemeClr>
                </a:solidFill>
              </a:rPr>
              <a:t> </a:t>
            </a:r>
            <a:r xmlns:a="http://schemas.openxmlformats.org/drawingml/2006/main">
              <a:rPr lang="ceb" altLang="ko-KR" sz="2800">
                <a:solidFill>
                  <a:schemeClr val="tx1">
                    <a:lumMod val="65000"/>
                    <a:lumOff val="35000"/>
                  </a:schemeClr>
                </a:solidFill>
              </a:rPr>
              <a:t>sa</a:t>
            </a:r>
            <a:r xmlns:a="http://schemas.openxmlformats.org/drawingml/2006/main">
              <a:rPr lang="ceb" altLang="en-US" sz="2800">
                <a:solidFill>
                  <a:schemeClr val="tx1">
                    <a:lumMod val="65000"/>
                    <a:lumOff val="35000"/>
                  </a:schemeClr>
                </a:solidFill>
              </a:rPr>
              <a:t> </a:t>
            </a:r>
            <a:r xmlns:a="http://schemas.openxmlformats.org/drawingml/2006/main">
              <a:rPr lang="ceb" altLang="ko-KR" sz="2800">
                <a:solidFill>
                  <a:schemeClr val="tx1">
                    <a:lumMod val="65000"/>
                    <a:lumOff val="35000"/>
                  </a:schemeClr>
                </a:solidFill>
              </a:rPr>
              <a:t>bayad</a:t>
            </a:r>
            <a:r xmlns:a="http://schemas.openxmlformats.org/drawingml/2006/main">
              <a:rPr lang="ceb" altLang="en-US" sz="2800">
                <a:solidFill>
                  <a:schemeClr val="tx1">
                    <a:lumMod val="65000"/>
                    <a:lumOff val="35000"/>
                  </a:schemeClr>
                </a:solidFill>
              </a:rPr>
              <a:t> </a:t>
            </a:r>
            <a:r xmlns:a="http://schemas.openxmlformats.org/drawingml/2006/main">
              <a:rPr lang="ceb" altLang="ko-KR" sz="2800">
                <a:solidFill>
                  <a:schemeClr val="tx1">
                    <a:lumMod val="65000"/>
                    <a:lumOff val="35000"/>
                  </a:schemeClr>
                </a:solidFill>
              </a:rPr>
              <a:t>sa</a:t>
            </a:r>
            <a:r xmlns:a="http://schemas.openxmlformats.org/drawingml/2006/main">
              <a:rPr lang="ceb" altLang="en-US" sz="2800">
                <a:solidFill>
                  <a:schemeClr val="tx1">
                    <a:lumMod val="65000"/>
                    <a:lumOff val="35000"/>
                  </a:schemeClr>
                </a:solidFill>
              </a:rPr>
              <a:t> </a:t>
            </a:r>
            <a:r xmlns:a="http://schemas.openxmlformats.org/drawingml/2006/main">
              <a:rPr lang="ceb" altLang="ko-KR" sz="2800">
                <a:solidFill>
                  <a:schemeClr val="tx1">
                    <a:lumMod val="65000"/>
                    <a:lumOff val="35000"/>
                  </a:schemeClr>
                </a:solidFill>
              </a:rPr>
              <a:t>iya</a:t>
            </a:r>
            <a:r xmlns:a="http://schemas.openxmlformats.org/drawingml/2006/main">
              <a:rPr lang="ceb" altLang="en-US" sz="2800">
                <a:solidFill>
                  <a:schemeClr val="tx1">
                    <a:lumMod val="65000"/>
                    <a:lumOff val="35000"/>
                  </a:schemeClr>
                </a:solidFill>
              </a:rPr>
              <a:t> </a:t>
            </a:r>
            <a:r xmlns:a="http://schemas.openxmlformats.org/drawingml/2006/main">
              <a:rPr lang="ceb" altLang="ko-KR" sz="2800">
                <a:solidFill>
                  <a:schemeClr val="tx1">
                    <a:lumMod val="65000"/>
                    <a:lumOff val="35000"/>
                  </a:schemeClr>
                </a:solidFill>
              </a:rPr>
              <a:t>sa nasud</a:t>
            </a:r>
            <a:r xmlns:a="http://schemas.openxmlformats.org/drawingml/2006/main">
              <a:rPr lang="ceb" altLang="en-US" sz="2800">
                <a:solidFill>
                  <a:schemeClr val="tx1">
                    <a:lumMod val="65000"/>
                    <a:lumOff val="35000"/>
                  </a:schemeClr>
                </a:solidFill>
              </a:rPr>
              <a:t> </a:t>
            </a:r>
            <a:r xmlns:a="http://schemas.openxmlformats.org/drawingml/2006/main">
              <a:rPr lang="ceb" altLang="ko-KR" sz="2800">
                <a:solidFill>
                  <a:schemeClr val="tx1">
                    <a:lumMod val="65000"/>
                    <a:lumOff val="35000"/>
                  </a:schemeClr>
                </a:solidFill>
              </a:rPr>
              <a:t>kwarta.</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ceb" altLang="en-US" sz="2800">
                <a:solidFill>
                  <a:schemeClr val="tx1">
                    <a:lumMod val="65000"/>
                    <a:lumOff val="35000"/>
                  </a:schemeClr>
                </a:solidFill>
              </a:rPr>
              <a:t>④ </a:t>
            </a:r>
            <a:r xmlns:a="http://schemas.openxmlformats.org/drawingml/2006/main">
              <a:rPr lang="ceb" altLang="ko-KR" sz="2800">
                <a:solidFill>
                  <a:schemeClr val="tx1">
                    <a:lumMod val="65000"/>
                    <a:lumOff val="35000"/>
                  </a:schemeClr>
                </a:solidFill>
              </a:rPr>
              <a:t>Gikontrol niya ang pagsimba sa nasod.</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ceb" altLang="en-US" sz="2800">
                <a:solidFill>
                  <a:srgbClr val="ff0000"/>
                </a:solidFill>
              </a:rPr>
              <a:t>③ </a:t>
            </a:r>
            <a:r xmlns:a="http://schemas.openxmlformats.org/drawingml/2006/main">
              <a:rPr lang="ceb" altLang="ko-KR" sz="2800">
                <a:solidFill>
                  <a:srgbClr val="ff0000"/>
                </a:solidFill>
              </a:rPr>
              <a:t>Siya ang nagdumala sa kuwarta sa iyang nasod.</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0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ceb" altLang="ko-KR" sz="4000"/>
              <a:t>Ang Pulong Karon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5966771"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195736" y="112603"/>
            <a:ext cx="983695" cy="648072"/>
          </a:xfrm>
          <a:prstGeom prst="rect">
            <a:avLst/>
          </a:prstGeom>
          <a:noFill/>
        </p:spPr>
      </p:pic>
      <p:sp>
        <p:nvSpPr>
          <p:cNvPr id="23" name="TextBox 22"/>
          <p:cNvSpPr txBox="1"/>
          <p:nvPr/>
        </p:nvSpPr>
        <p:spPr>
          <a:xfrm>
            <a:off x="467544" y="2636912"/>
            <a:ext cx="8208912" cy="1733158"/>
          </a:xfrm>
          <a:prstGeom prst="rect">
            <a:avLst/>
          </a:prstGeom>
          <a:noFill/>
        </p:spPr>
        <p:txBody>
          <a:bodyPr wrap="square">
            <a:spAutoFit/>
          </a:bodyPr>
          <a:lstStyle/>
          <a:p>
            <a:pPr xmlns:a="http://schemas.openxmlformats.org/drawingml/2006/main" lvl="0">
              <a:defRPr/>
            </a:pPr>
            <a:r xmlns:a="http://schemas.openxmlformats.org/drawingml/2006/main">
              <a:rPr lang="ceb" altLang="ko-KR" sz="3600"/>
              <a:t>Unya gisugdan ni Felipe ang maong bahin sa Kasulatan ug gisuginlan siya sa maayong balita mahitungod kang Jesus.</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ceb" altLang="ko-KR" sz="2800">
                <a:solidFill>
                  <a:schemeClr val="tx1">
                    <a:lumMod val="65000"/>
                    <a:lumOff val="35000"/>
                  </a:schemeClr>
                </a:solidFill>
              </a:rPr>
              <a:t>Mga Buhat</a:t>
            </a:r>
            <a:r xmlns:a="http://schemas.openxmlformats.org/drawingml/2006/main">
              <a:rPr lang="ceb" altLang="en-US" sz="2800">
                <a:solidFill>
                  <a:schemeClr val="tx1">
                    <a:lumMod val="65000"/>
                    <a:lumOff val="35000"/>
                  </a:schemeClr>
                </a:solidFill>
              </a:rPr>
              <a:t> </a:t>
            </a:r>
            <a:r xmlns:a="http://schemas.openxmlformats.org/drawingml/2006/main">
              <a:rPr lang="ceb" altLang="ko-KR" sz="2800">
                <a:solidFill>
                  <a:schemeClr val="tx1">
                    <a:lumMod val="65000"/>
                    <a:lumOff val="35000"/>
                  </a:schemeClr>
                </a:solidFill>
              </a:rPr>
              <a:t>8:</a:t>
            </a:r>
            <a:r xmlns:a="http://schemas.openxmlformats.org/drawingml/2006/main">
              <a:rPr lang="ceb" altLang="en-US" sz="2800">
                <a:solidFill>
                  <a:schemeClr val="tx1">
                    <a:lumMod val="65000"/>
                    <a:lumOff val="35000"/>
                  </a:schemeClr>
                </a:solidFill>
              </a:rPr>
              <a:t> </a:t>
            </a:r>
            <a:r xmlns:a="http://schemas.openxmlformats.org/drawingml/2006/main">
              <a:rPr lang="ceb" altLang="ko-KR" sz="2800">
                <a:solidFill>
                  <a:schemeClr val="tx1">
                    <a:lumMod val="65000"/>
                    <a:lumOff val="35000"/>
                  </a:schemeClr>
                </a:solidFill>
              </a:rPr>
              <a:t>35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ceb" altLang="ko-KR" b="1">
                <a:solidFill>
                  <a:schemeClr val="tx1">
                    <a:lumMod val="50000"/>
                    <a:lumOff val="50000"/>
                  </a:schemeClr>
                </a:solidFill>
              </a:rPr>
              <a:t>Num. 91 Ang Pulong sa Dios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ceb" altLang="ko-KR" sz="4400"/>
              <a:t>Nahimamat ni Saulo si Jesus</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357923" y="1959038"/>
            <a:ext cx="4786078" cy="385710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653216" y="143826"/>
            <a:ext cx="4053592" cy="692469"/>
          </a:xfrm>
          <a:prstGeom prst="rect">
            <a:avLst/>
          </a:prstGeom>
          <a:noFill/>
        </p:spPr>
        <p:txBody>
          <a:bodyPr wrap="square">
            <a:spAutoFit/>
          </a:bodyPr>
          <a:lstStyle/>
          <a:p>
            <a:pPr xmlns:a="http://schemas.openxmlformats.org/drawingml/2006/main" algn="ctr">
              <a:defRPr/>
            </a:pPr>
            <a:r xmlns:a="http://schemas.openxmlformats.org/drawingml/2006/main">
              <a:rPr altLang="ko-KR" lang="ceb" sz="4000">
                <a:solidFill>
                  <a:srgbClr val="ff0000"/>
                </a:solidFill>
              </a:rPr>
              <a:t>Karon nga Quiz</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15394" y="9338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42785" y="69815"/>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ceb" sz="3200">
                <a:solidFill>
                  <a:schemeClr val="tx1">
                    <a:lumMod val="65000"/>
                    <a:lumOff val="35000"/>
                  </a:schemeClr>
                </a:solidFill>
              </a:rPr>
              <a:t>Pila ka adlaw ang milabay sukad namatay si Lazaro sa pag-abot ni Jesus?</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ceb" sz="2800">
                <a:solidFill>
                  <a:schemeClr val="tx1">
                    <a:lumMod val="65000"/>
                    <a:lumOff val="35000"/>
                  </a:schemeClr>
                </a:solidFill>
              </a:rPr>
              <a:t>① </a:t>
            </a:r>
            <a:r xmlns:a="http://schemas.openxmlformats.org/drawingml/2006/main">
              <a:rPr altLang="ko-KR" lang="ceb" sz="2800">
                <a:solidFill>
                  <a:schemeClr val="tx1">
                    <a:lumMod val="65000"/>
                    <a:lumOff val="35000"/>
                  </a:schemeClr>
                </a:solidFill>
              </a:rPr>
              <a:t>usa ka adlaw</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ceb" sz="2800">
                <a:solidFill>
                  <a:schemeClr val="tx1">
                    <a:lumMod val="65000"/>
                    <a:lumOff val="35000"/>
                  </a:schemeClr>
                </a:solidFill>
              </a:rPr>
              <a:t>② </a:t>
            </a:r>
            <a:r xmlns:a="http://schemas.openxmlformats.org/drawingml/2006/main">
              <a:rPr altLang="ko-KR" lang="ceb" sz="2800">
                <a:solidFill>
                  <a:schemeClr val="tx1">
                    <a:lumMod val="65000"/>
                    <a:lumOff val="35000"/>
                  </a:schemeClr>
                </a:solidFill>
              </a:rPr>
              <a:t>duha ka adlaw</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50895"/>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ceb" sz="2800">
                <a:solidFill>
                  <a:schemeClr val="tx1">
                    <a:lumMod val="65000"/>
                    <a:lumOff val="35000"/>
                  </a:schemeClr>
                </a:solidFill>
              </a:rPr>
              <a:t>③ </a:t>
            </a:r>
            <a:r xmlns:a="http://schemas.openxmlformats.org/drawingml/2006/main">
              <a:rPr altLang="ko-KR" lang="ceb" sz="2800">
                <a:solidFill>
                  <a:schemeClr val="tx1">
                    <a:lumMod val="65000"/>
                    <a:lumOff val="35000"/>
                  </a:schemeClr>
                </a:solidFill>
              </a:rPr>
              <a:t>tulo ka adlaw</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ceb" sz="2800">
                <a:solidFill>
                  <a:schemeClr val="tx1">
                    <a:lumMod val="65000"/>
                    <a:lumOff val="35000"/>
                  </a:schemeClr>
                </a:solidFill>
              </a:rPr>
              <a:t>④ </a:t>
            </a:r>
            <a:r xmlns:a="http://schemas.openxmlformats.org/drawingml/2006/main">
              <a:rPr altLang="ko-KR" lang="ceb" sz="2800">
                <a:solidFill>
                  <a:schemeClr val="tx1">
                    <a:lumMod val="65000"/>
                    <a:lumOff val="35000"/>
                  </a:schemeClr>
                </a:solidFill>
              </a:rPr>
              <a:t>upat ka adlaw</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47299"/>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ceb" sz="2800">
                <a:solidFill>
                  <a:srgbClr val="ff0000"/>
                </a:solidFill>
              </a:rPr>
              <a:t>③ </a:t>
            </a:r>
            <a:r xmlns:a="http://schemas.openxmlformats.org/drawingml/2006/main">
              <a:rPr altLang="ko-KR" lang="ceb" sz="2800">
                <a:solidFill>
                  <a:srgbClr val="ff0000"/>
                </a:solidFill>
              </a:rPr>
              <a:t>tulo ka adlaw</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21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ceb" altLang="ko-KR" sz="4000"/>
              <a:t>Ang Pulong Karon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20560"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34043"/>
            <a:ext cx="983695" cy="648072"/>
          </a:xfrm>
          <a:prstGeom prst="rect">
            <a:avLst/>
          </a:prstGeom>
          <a:noFill/>
        </p:spPr>
      </p:pic>
      <p:sp>
        <p:nvSpPr>
          <p:cNvPr id="23" name="TextBox 22"/>
          <p:cNvSpPr txBox="1"/>
          <p:nvPr/>
        </p:nvSpPr>
        <p:spPr>
          <a:xfrm>
            <a:off x="467544" y="2123061"/>
            <a:ext cx="8208912" cy="1732659"/>
          </a:xfrm>
          <a:prstGeom prst="rect">
            <a:avLst/>
          </a:prstGeom>
          <a:noFill/>
        </p:spPr>
        <p:txBody>
          <a:bodyPr wrap="square">
            <a:spAutoFit/>
          </a:bodyPr>
          <a:lstStyle/>
          <a:p>
            <a:pPr xmlns:a="http://schemas.openxmlformats.org/drawingml/2006/main" lvl="0">
              <a:defRPr/>
            </a:pPr>
            <a:r xmlns:a="http://schemas.openxmlformats.org/drawingml/2006/main">
              <a:rPr lang="ceb" altLang="ko-KR" sz="3600"/>
              <a:t>Natumba siya sa yuta ug nadungog niya ang tingog nga nag-ingon kaniya, "Saulo, Saulo, nganong ginalutos mo ako?"</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ceb" altLang="ko-KR" sz="2800">
                <a:solidFill>
                  <a:schemeClr val="tx1">
                    <a:lumMod val="65000"/>
                    <a:lumOff val="35000"/>
                  </a:schemeClr>
                </a:solidFill>
              </a:rPr>
              <a:t>Mga Buhat</a:t>
            </a:r>
            <a:r xmlns:a="http://schemas.openxmlformats.org/drawingml/2006/main">
              <a:rPr lang="ceb" altLang="en-US" sz="2800">
                <a:solidFill>
                  <a:schemeClr val="tx1">
                    <a:lumMod val="65000"/>
                    <a:lumOff val="35000"/>
                  </a:schemeClr>
                </a:solidFill>
              </a:rPr>
              <a:t> </a:t>
            </a:r>
            <a:r xmlns:a="http://schemas.openxmlformats.org/drawingml/2006/main">
              <a:rPr lang="ceb" altLang="ko-KR" sz="2800">
                <a:solidFill>
                  <a:schemeClr val="tx1">
                    <a:lumMod val="65000"/>
                    <a:lumOff val="35000"/>
                  </a:schemeClr>
                </a:solidFill>
              </a:rPr>
              <a:t>9:</a:t>
            </a:r>
            <a:r xmlns:a="http://schemas.openxmlformats.org/drawingml/2006/main">
              <a:rPr lang="ceb" altLang="en-US" sz="2800">
                <a:solidFill>
                  <a:schemeClr val="tx1">
                    <a:lumMod val="65000"/>
                    <a:lumOff val="35000"/>
                  </a:schemeClr>
                </a:solidFill>
              </a:rPr>
              <a:t> </a:t>
            </a:r>
            <a:r xmlns:a="http://schemas.openxmlformats.org/drawingml/2006/main">
              <a:rPr lang="ceb" altLang="ko-KR" sz="2800">
                <a:solidFill>
                  <a:schemeClr val="tx1">
                    <a:lumMod val="65000"/>
                    <a:lumOff val="35000"/>
                  </a:schemeClr>
                </a:solidFill>
              </a:rPr>
              <a:t>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4662" y="5589240"/>
            <a:ext cx="9134632" cy="1066830"/>
          </a:xfrm>
          <a:prstGeom prst="rect">
            <a:avLst/>
          </a:prstGeom>
          <a:noFill/>
        </p:spPr>
        <p:txBody>
          <a:bodyPr wrap="square">
            <a:spAutoFit/>
          </a:bodyPr>
          <a:lstStyle/>
          <a:p>
            <a:pPr xmlns:a="http://schemas.openxmlformats.org/drawingml/2006/main" lvl="0">
              <a:defRPr/>
            </a:pPr>
            <a:r xmlns:a="http://schemas.openxmlformats.org/drawingml/2006/main">
              <a:rPr lang="ceb" altLang="ko-KR" sz="3200">
                <a:solidFill>
                  <a:schemeClr val="tx1">
                    <a:lumMod val="65000"/>
                    <a:lumOff val="35000"/>
                  </a:schemeClr>
                </a:solidFill>
              </a:rPr>
              <a:t>May usa ka tawo nga ginganlag Saulo nga nagdumot sa mga mituo kang Jesus, ug nagdumot siya sa simbahan.</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7398" y="-27383"/>
            <a:ext cx="9144000" cy="547260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4274" y="5589240"/>
            <a:ext cx="9134646" cy="1000154"/>
          </a:xfrm>
          <a:prstGeom prst="rect">
            <a:avLst/>
          </a:prstGeom>
          <a:noFill/>
        </p:spPr>
        <p:txBody>
          <a:bodyPr wrap="square">
            <a:spAutoFit/>
          </a:bodyPr>
          <a:lstStyle/>
          <a:p>
            <a:pPr xmlns:a="http://schemas.openxmlformats.org/drawingml/2006/main" lvl="0">
              <a:defRPr/>
            </a:pPr>
            <a:r xmlns:a="http://schemas.openxmlformats.org/drawingml/2006/main">
              <a:rPr lang="ceb" altLang="ko-KR" sz="3000">
                <a:solidFill>
                  <a:schemeClr val="tx1">
                    <a:lumMod val="65000"/>
                    <a:lumOff val="35000"/>
                  </a:schemeClr>
                </a:solidFill>
              </a:rPr>
              <a:t>Gidumtan pag-ayo ni Saulo si Jesus mao nga miadto siya sa Damasco aron sa pagdakop sa mga Kristohanon.</a:t>
            </a:r>
            <a:endParaRPr xmlns:a="http://schemas.openxmlformats.org/drawingml/2006/main" lang="ko-KR" altLang="en-US" sz="30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7104" y="-21952"/>
            <a:ext cx="9144000" cy="546717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094" y="5473005"/>
            <a:ext cx="9078915" cy="1373565"/>
          </a:xfrm>
          <a:prstGeom prst="rect">
            <a:avLst/>
          </a:prstGeom>
          <a:noFill/>
        </p:spPr>
        <p:txBody>
          <a:bodyPr wrap="square">
            <a:spAutoFit/>
          </a:bodyPr>
          <a:lstStyle/>
          <a:p>
            <a:pPr xmlns:a="http://schemas.openxmlformats.org/drawingml/2006/main" lvl="0">
              <a:defRPr/>
            </a:pPr>
            <a:r xmlns:a="http://schemas.openxmlformats.org/drawingml/2006/main">
              <a:rPr lang="ceb" altLang="ko-KR" sz="2800">
                <a:solidFill>
                  <a:schemeClr val="tx1">
                    <a:lumMod val="65000"/>
                    <a:lumOff val="35000"/>
                  </a:schemeClr>
                </a:solidFill>
              </a:rPr>
              <a:t>Sa nagkaduol na siya sa Damasco sa iyang panaw, sa kalit ang kahayag gikan sa langit misidlak libot kaniya. Nakadungog siya sa usa ka tingog, “Saulo, Saulo, nganong ginalutos mo ako?”</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3"/>
          <a:stretch>
            <a:fillRect/>
          </a:stretch>
        </p:blipFill>
        <p:spPr>
          <a:xfrm>
            <a:off x="3552" y="1"/>
            <a:ext cx="9144000" cy="547300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466749"/>
            <a:ext cx="9134646" cy="1370296"/>
          </a:xfrm>
          <a:prstGeom prst="rect">
            <a:avLst/>
          </a:prstGeom>
          <a:noFill/>
        </p:spPr>
        <p:txBody>
          <a:bodyPr wrap="square">
            <a:spAutoFit/>
          </a:bodyPr>
          <a:lstStyle/>
          <a:p>
            <a:pPr xmlns:a="http://schemas.openxmlformats.org/drawingml/2006/main" lvl="0">
              <a:defRPr/>
            </a:pPr>
            <a:r xmlns:a="http://schemas.openxmlformats.org/drawingml/2006/main">
              <a:rPr lang="ceb" altLang="ko-KR" sz="2800">
                <a:solidFill>
                  <a:schemeClr val="tx1">
                    <a:lumMod val="65000"/>
                    <a:lumOff val="35000"/>
                  </a:schemeClr>
                </a:solidFill>
              </a:rPr>
              <a:t>“Kinsa ka ba, Ginoo?” nangutana si Saul. “Ako mao si Jesus, nga imong ginalutos.” Natingala si Saulo nga si Jesus buhi. Nagtuo siya nga si Jesus patay na.</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46674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8576" y="4899105"/>
            <a:ext cx="9107238" cy="1795065"/>
          </a:xfrm>
          <a:prstGeom prst="rect">
            <a:avLst/>
          </a:prstGeom>
          <a:noFill/>
        </p:spPr>
        <p:txBody>
          <a:bodyPr wrap="square">
            <a:spAutoFit/>
          </a:bodyPr>
          <a:lstStyle/>
          <a:p>
            <a:pPr xmlns:a="http://schemas.openxmlformats.org/drawingml/2006/main" lvl="0">
              <a:defRPr/>
            </a:pPr>
            <a:r xmlns:a="http://schemas.openxmlformats.org/drawingml/2006/main">
              <a:rPr lang="ceb" altLang="ko-KR" sz="2800">
                <a:solidFill>
                  <a:schemeClr val="tx1">
                    <a:lumMod val="65000"/>
                    <a:lumOff val="35000"/>
                  </a:schemeClr>
                </a:solidFill>
              </a:rPr>
              <a:t>Si Saulo, nga nakahimamat ni Jesus, nahimong bag-ong tawo. Busa nahimo siyang Apostol nga si Pablo, kinsa naningkamot pag-ayo sa pagsangyaw sa ebanghelyo ngadto sa mga Hentil, ug misulat ug daghang basahon sa Bibliya.</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8186" y="1"/>
            <a:ext cx="9144000" cy="486916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ceb" altLang="ko-KR" sz="4000"/>
              <a:t>Karon nga Leksyon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3808"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68426"/>
            <a:ext cx="983695" cy="648072"/>
          </a:xfrm>
          <a:prstGeom prst="rect">
            <a:avLst/>
          </a:prstGeom>
          <a:noFill/>
        </p:spPr>
      </p:pic>
      <p:sp>
        <p:nvSpPr>
          <p:cNvPr id="17" name="TextBox 16"/>
          <p:cNvSpPr txBox="1"/>
          <p:nvPr/>
        </p:nvSpPr>
        <p:spPr>
          <a:xfrm>
            <a:off x="300569" y="1124744"/>
            <a:ext cx="8512250" cy="3988276"/>
          </a:xfrm>
          <a:prstGeom prst="rect">
            <a:avLst/>
          </a:prstGeom>
          <a:noFill/>
        </p:spPr>
        <p:txBody>
          <a:bodyPr wrap="square">
            <a:spAutoFit/>
          </a:bodyPr>
          <a:lstStyle/>
          <a:p>
            <a:pPr xmlns:a="http://schemas.openxmlformats.org/drawingml/2006/main" algn="ctr">
              <a:defRPr/>
            </a:pPr>
            <a:r xmlns:a="http://schemas.openxmlformats.org/drawingml/2006/main">
              <a:rPr lang="ceb" altLang="ko-KR" sz="3200">
                <a:solidFill>
                  <a:schemeClr val="tx1">
                    <a:lumMod val="65000"/>
                    <a:lumOff val="35000"/>
                  </a:schemeClr>
                </a:solidFill>
              </a:rPr>
              <a:t>Si Saulo maoy usa ka tawo nga naglutos sa simbahan, apan gitawag siya sa Dios nga apostol.</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ceb" altLang="ko-KR" sz="3200">
                <a:solidFill>
                  <a:schemeClr val="tx1">
                    <a:lumMod val="65000"/>
                    <a:lumOff val="35000"/>
                  </a:schemeClr>
                </a:solidFill>
              </a:rPr>
              <a:t>Si Saulo, nga nakahibalag kang Jesus, nagkinabuhi nga lahi kaayo kay kaniadto.</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ceb" altLang="ko-KR" sz="3200">
                <a:solidFill>
                  <a:schemeClr val="tx1">
                    <a:lumMod val="65000"/>
                    <a:lumOff val="35000"/>
                  </a:schemeClr>
                </a:solidFill>
              </a:rPr>
              <a:t>Unsa nga mga pagbag-o ang imong nahimo</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ceb" altLang="ko-KR" sz="3200">
                <a:solidFill>
                  <a:schemeClr val="tx1">
                    <a:lumMod val="65000"/>
                    <a:lumOff val="35000"/>
                  </a:schemeClr>
                </a:solidFill>
              </a:rPr>
              <a:t>sukad nimo nahimamat si Jesus?</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ceb" altLang="ko-KR" sz="3200">
                <a:solidFill>
                  <a:schemeClr val="tx1">
                    <a:lumMod val="65000"/>
                    <a:lumOff val="35000"/>
                  </a:schemeClr>
                </a:solidFill>
              </a:rPr>
              <a:t>Kadtong makahimamat ni Jesus kinahanglan magkinabuhi nga lahi kaysa kaniadto.</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3809" y="239099"/>
            <a:ext cx="4053592" cy="568621"/>
          </a:xfrm>
          <a:prstGeom prst="rect">
            <a:avLst/>
          </a:prstGeom>
          <a:noFill/>
        </p:spPr>
        <p:txBody>
          <a:bodyPr wrap="square">
            <a:spAutoFit/>
          </a:bodyPr>
          <a:lstStyle/>
          <a:p>
            <a:pPr xmlns:a="http://schemas.openxmlformats.org/drawingml/2006/main" algn="ctr">
              <a:defRPr/>
            </a:pPr>
            <a:r xmlns:a="http://schemas.openxmlformats.org/drawingml/2006/main">
              <a:rPr lang="ceb" altLang="ko-KR" sz="3200"/>
              <a:t>Kinsa si Jesus?</a:t>
            </a:r>
            <a:r xmlns:a="http://schemas.openxmlformats.org/drawingml/2006/main">
              <a:rPr lang="ceb"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14224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57399"/>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ceb" altLang="ko-KR" sz="3600">
                <a:solidFill>
                  <a:srgbClr val="0070c0"/>
                </a:solidFill>
              </a:rPr>
              <a:t>Si Hesus nga..</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lang="ceb" altLang="ko-KR" sz="3600">
                <a:solidFill>
                  <a:schemeClr val="tx1">
                    <a:lumMod val="65000"/>
                    <a:lumOff val="35000"/>
                  </a:schemeClr>
                </a:solidFill>
              </a:rPr>
              <a:t>Si Jesus mao ang nagpasaylo sa daotang mga tawo sama kang Saulo ug gitawag sila ug gipahimutang sila ingong mga mamumuo.</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ceb" altLang="ko-KR" sz="4000"/>
              <a:t>Karon nga Quiz</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0501" y="11622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03635"/>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lang="ceb" altLang="ko-KR" sz="3200">
                <a:solidFill>
                  <a:schemeClr val="tx1">
                    <a:lumMod val="65000"/>
                    <a:lumOff val="35000"/>
                  </a:schemeClr>
                </a:solidFill>
              </a:rPr>
              <a:t>Nganong miadto si Saulo sa Damasco?</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ceb" altLang="en-US" sz="2800">
                <a:solidFill>
                  <a:schemeClr val="tx1">
                    <a:lumMod val="65000"/>
                    <a:lumOff val="35000"/>
                  </a:schemeClr>
                </a:solidFill>
              </a:rPr>
              <a:t>① </a:t>
            </a:r>
            <a:r xmlns:a="http://schemas.openxmlformats.org/drawingml/2006/main">
              <a:rPr lang="ceb" altLang="ko-KR" sz="2800">
                <a:solidFill>
                  <a:schemeClr val="tx1">
                    <a:lumMod val="65000"/>
                    <a:lumOff val="35000"/>
                  </a:schemeClr>
                </a:solidFill>
              </a:rPr>
              <a:t>Aron pagdakop sa mga Kristohanon.</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ceb" altLang="en-US" sz="2800">
                <a:solidFill>
                  <a:schemeClr val="tx1">
                    <a:lumMod val="65000"/>
                    <a:lumOff val="35000"/>
                  </a:schemeClr>
                </a:solidFill>
              </a:rPr>
              <a:t>② </a:t>
            </a:r>
            <a:r xmlns:a="http://schemas.openxmlformats.org/drawingml/2006/main">
              <a:rPr lang="ceb" altLang="ko-KR" sz="2800">
                <a:solidFill>
                  <a:schemeClr val="tx1">
                    <a:lumMod val="65000"/>
                    <a:lumOff val="35000"/>
                  </a:schemeClr>
                </a:solidFill>
              </a:rPr>
              <a:t>Para makabiyahe.</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ceb" altLang="en-US" sz="2800">
                <a:solidFill>
                  <a:schemeClr val="tx1">
                    <a:lumMod val="65000"/>
                    <a:lumOff val="35000"/>
                  </a:schemeClr>
                </a:solidFill>
              </a:rPr>
              <a:t>③ </a:t>
            </a:r>
            <a:r xmlns:a="http://schemas.openxmlformats.org/drawingml/2006/main">
              <a:rPr lang="ceb" altLang="ko-KR" sz="2800">
                <a:solidFill>
                  <a:schemeClr val="tx1">
                    <a:lumMod val="65000"/>
                    <a:lumOff val="35000"/>
                  </a:schemeClr>
                </a:solidFill>
              </a:rPr>
              <a:t>Aron adunay usa ka pagsimba.</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ceb" altLang="en-US" sz="2800">
                <a:solidFill>
                  <a:schemeClr val="tx1">
                    <a:lumMod val="65000"/>
                    <a:lumOff val="35000"/>
                  </a:schemeClr>
                </a:solidFill>
              </a:rPr>
              <a:t>④ </a:t>
            </a:r>
            <a:r xmlns:a="http://schemas.openxmlformats.org/drawingml/2006/main">
              <a:rPr lang="ceb" altLang="ko-KR" sz="2800">
                <a:solidFill>
                  <a:schemeClr val="tx1">
                    <a:lumMod val="65000"/>
                    <a:lumOff val="35000"/>
                  </a:schemeClr>
                </a:solidFill>
              </a:rPr>
              <a:t>Sa pagsangyaw sa ebanghelyo</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2787402"/>
            <a:ext cx="8712968" cy="523220"/>
          </a:xfrm>
          <a:prstGeom prst="rect">
            <a:avLst/>
          </a:prstGeom>
          <a:noFill/>
        </p:spPr>
        <p:txBody>
          <a:bodyPr wrap="square">
            <a:spAutoFit/>
          </a:bodyPr>
          <a:lstStyle/>
          <a:p>
            <a:pPr xmlns:a="http://schemas.openxmlformats.org/drawingml/2006/main" lvl="0">
              <a:defRPr/>
            </a:pPr>
            <a:r xmlns:a="http://schemas.openxmlformats.org/drawingml/2006/main">
              <a:rPr lang="ceb" altLang="en-US" sz="2800">
                <a:solidFill>
                  <a:srgbClr val="ff0000"/>
                </a:solidFill>
              </a:rPr>
              <a:t>① </a:t>
            </a:r>
            <a:r xmlns:a="http://schemas.openxmlformats.org/drawingml/2006/main">
              <a:rPr lang="ceb" altLang="ko-KR" sz="2800">
                <a:solidFill>
                  <a:srgbClr val="ff0000"/>
                </a:solidFill>
              </a:rPr>
              <a:t>Aron pagdakop sa mga Kristohanon.</a:t>
            </a:r>
            <a:endParaRPr xmlns:a="http://schemas.openxmlformats.org/drawingml/2006/main" lang="en-US" alt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1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ceb" altLang="ko-KR" sz="4000"/>
              <a:t>Ang Pulong Karon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20560"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34043"/>
            <a:ext cx="983695" cy="648072"/>
          </a:xfrm>
          <a:prstGeom prst="rect">
            <a:avLst/>
          </a:prstGeom>
          <a:noFill/>
        </p:spPr>
      </p:pic>
      <p:sp>
        <p:nvSpPr>
          <p:cNvPr id="23" name="TextBox 22"/>
          <p:cNvSpPr txBox="1"/>
          <p:nvPr/>
        </p:nvSpPr>
        <p:spPr>
          <a:xfrm>
            <a:off x="467544" y="2123061"/>
            <a:ext cx="8208912" cy="1732659"/>
          </a:xfrm>
          <a:prstGeom prst="rect">
            <a:avLst/>
          </a:prstGeom>
          <a:noFill/>
        </p:spPr>
        <p:txBody>
          <a:bodyPr wrap="square">
            <a:spAutoFit/>
          </a:bodyPr>
          <a:lstStyle/>
          <a:p>
            <a:pPr xmlns:a="http://schemas.openxmlformats.org/drawingml/2006/main" lvl="0">
              <a:defRPr/>
            </a:pPr>
            <a:r xmlns:a="http://schemas.openxmlformats.org/drawingml/2006/main">
              <a:rPr lang="ceb" altLang="ko-KR" sz="3600"/>
              <a:t>Natumba siya sa yuta ug nadungog niya ang tingog nga nag-ingon kaniya, "Saulo, Saulo, nganong ginalutos mo ako?"</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ceb" altLang="ko-KR" sz="2800">
                <a:solidFill>
                  <a:schemeClr val="tx1">
                    <a:lumMod val="65000"/>
                    <a:lumOff val="35000"/>
                  </a:schemeClr>
                </a:solidFill>
              </a:rPr>
              <a:t>Mga Buhat</a:t>
            </a:r>
            <a:r xmlns:a="http://schemas.openxmlformats.org/drawingml/2006/main">
              <a:rPr lang="ceb" altLang="en-US" sz="2800">
                <a:solidFill>
                  <a:schemeClr val="tx1">
                    <a:lumMod val="65000"/>
                    <a:lumOff val="35000"/>
                  </a:schemeClr>
                </a:solidFill>
              </a:rPr>
              <a:t> </a:t>
            </a:r>
            <a:r xmlns:a="http://schemas.openxmlformats.org/drawingml/2006/main">
              <a:rPr lang="ceb" altLang="ko-KR" sz="2800">
                <a:solidFill>
                  <a:schemeClr val="tx1">
                    <a:lumMod val="65000"/>
                    <a:lumOff val="35000"/>
                  </a:schemeClr>
                </a:solidFill>
              </a:rPr>
              <a:t>9:</a:t>
            </a:r>
            <a:r xmlns:a="http://schemas.openxmlformats.org/drawingml/2006/main">
              <a:rPr lang="ceb" altLang="en-US" sz="2800">
                <a:solidFill>
                  <a:schemeClr val="tx1">
                    <a:lumMod val="65000"/>
                    <a:lumOff val="35000"/>
                  </a:schemeClr>
                </a:solidFill>
              </a:rPr>
              <a:t> </a:t>
            </a:r>
            <a:r xmlns:a="http://schemas.openxmlformats.org/drawingml/2006/main">
              <a:rPr lang="ceb" altLang="ko-KR" sz="2800">
                <a:solidFill>
                  <a:schemeClr val="tx1">
                    <a:lumMod val="65000"/>
                    <a:lumOff val="35000"/>
                  </a:schemeClr>
                </a:solidFill>
              </a:rPr>
              <a:t>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ceb" sz="4000"/>
              <a:t>Ang Pulong Karon</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6144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43653"/>
            <a:ext cx="983695" cy="648072"/>
          </a:xfrm>
          <a:prstGeom prst="rect">
            <a:avLst/>
          </a:prstGeom>
          <a:noFill/>
        </p:spPr>
      </p:pic>
      <p:sp>
        <p:nvSpPr>
          <p:cNvPr id="23" name="TextBox 22"/>
          <p:cNvSpPr txBox="1"/>
          <p:nvPr/>
        </p:nvSpPr>
        <p:spPr>
          <a:xfrm>
            <a:off x="539552" y="1228397"/>
            <a:ext cx="8208912" cy="4475173"/>
          </a:xfrm>
          <a:prstGeom prst="rect">
            <a:avLst/>
          </a:prstGeom>
          <a:noFill/>
        </p:spPr>
        <p:txBody>
          <a:bodyPr wrap="square">
            <a:spAutoFit/>
          </a:bodyPr>
          <a:lstStyle/>
          <a:p>
            <a:pPr xmlns:a="http://schemas.openxmlformats.org/drawingml/2006/main" lvl="0">
              <a:defRPr/>
            </a:pPr>
            <a:r xmlns:a="http://schemas.openxmlformats.org/drawingml/2006/main">
              <a:rPr altLang="ko-KR" lang="ceb" sz="3600"/>
              <a:t>Si Jesus miingon kaniya, "Ako mao ang pagkabanhaw ug ang kinabuhi. Ang motoo kanako mabuhi, bisan siya mamatay;</a:t>
            </a:r>
            <a:endParaRPr xmlns:a="http://schemas.openxmlformats.org/drawingml/2006/main" altLang="ko-KR" lang="en-US" sz="3600"/>
          </a:p>
          <a:p>
            <a:pPr xmlns:a="http://schemas.openxmlformats.org/drawingml/2006/main" lvl="0">
              <a:defRPr/>
            </a:pPr>
            <a:r xmlns:a="http://schemas.openxmlformats.org/drawingml/2006/main">
              <a:rPr altLang="ko-KR" lang="ceb" sz="3600"/>
              <a:t>ug bisan kinsa nga buhi ug nagasalig kanako dili na gayud mamatay. Mituo ka ba niini?"</a:t>
            </a:r>
            <a:endParaRPr xmlns:a="http://schemas.openxmlformats.org/drawingml/2006/main" altLang="ko-KR" lang="en-US" sz="3600"/>
          </a:p>
          <a:p>
            <a:pPr xmlns:a="http://schemas.openxmlformats.org/drawingml/2006/main" lvl="0">
              <a:defRPr/>
            </a:pPr>
            <a:r xmlns:a="http://schemas.openxmlformats.org/drawingml/2006/main">
              <a:rPr altLang="ko-KR" lang="ceb" sz="3600"/>
              <a:t> </a:t>
            </a:r>
            <a:endParaRPr xmlns:a="http://schemas.openxmlformats.org/drawingml/2006/main" altLang="ko-KR" lang="en-US" sz="3600"/>
          </a:p>
          <a:p>
            <a:pPr lvl="0">
              <a:defRPr/>
            </a:pPr>
            <a:endParaRPr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ceb" sz="2800">
                <a:solidFill>
                  <a:schemeClr val="tx1">
                    <a:lumMod val="65000"/>
                    <a:lumOff val="35000"/>
                  </a:schemeClr>
                </a:solidFill>
              </a:rPr>
              <a:t>Juan</a:t>
            </a:r>
            <a:r xmlns:a="http://schemas.openxmlformats.org/drawingml/2006/main">
              <a:rPr altLang="en-US" lang="ceb" sz="2800">
                <a:solidFill>
                  <a:schemeClr val="tx1">
                    <a:lumMod val="65000"/>
                    <a:lumOff val="35000"/>
                  </a:schemeClr>
                </a:solidFill>
              </a:rPr>
              <a:t> </a:t>
            </a:r>
            <a:r xmlns:a="http://schemas.openxmlformats.org/drawingml/2006/main">
              <a:rPr altLang="ko-KR" lang="ceb" sz="2800">
                <a:solidFill>
                  <a:schemeClr val="tx1">
                    <a:lumMod val="65000"/>
                    <a:lumOff val="35000"/>
                  </a:schemeClr>
                </a:solidFill>
              </a:rPr>
              <a:t>11:</a:t>
            </a:r>
            <a:r xmlns:a="http://schemas.openxmlformats.org/drawingml/2006/main">
              <a:rPr altLang="en-US" lang="ceb" sz="2800">
                <a:solidFill>
                  <a:schemeClr val="tx1">
                    <a:lumMod val="65000"/>
                    <a:lumOff val="35000"/>
                  </a:schemeClr>
                </a:solidFill>
              </a:rPr>
              <a:t> </a:t>
            </a:r>
            <a:r xmlns:a="http://schemas.openxmlformats.org/drawingml/2006/main">
              <a:rPr altLang="ko-KR" lang="ceb" sz="2800">
                <a:solidFill>
                  <a:schemeClr val="tx1">
                    <a:lumMod val="65000"/>
                    <a:lumOff val="35000"/>
                  </a:schemeClr>
                </a:solidFill>
              </a:rPr>
              <a:t>25-26</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ceb" altLang="ko-KR" b="1">
                <a:solidFill>
                  <a:schemeClr val="tx1">
                    <a:lumMod val="50000"/>
                    <a:lumOff val="50000"/>
                  </a:schemeClr>
                </a:solidFill>
              </a:rPr>
              <a:t>Num. 92 Ang Pulong sa Dios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306132"/>
          </a:xfrm>
          <a:prstGeom prst="rect">
            <a:avLst/>
          </a:prstGeom>
          <a:noFill/>
        </p:spPr>
        <p:txBody>
          <a:bodyPr wrap="square">
            <a:spAutoFit/>
          </a:bodyPr>
          <a:lstStyle/>
          <a:p>
            <a:pPr xmlns:a="http://schemas.openxmlformats.org/drawingml/2006/main" algn="ctr">
              <a:defRPr/>
            </a:pPr>
            <a:r xmlns:a="http://schemas.openxmlformats.org/drawingml/2006/main">
              <a:rPr lang="ceb" altLang="ko-KR" sz="4000"/>
              <a:t>Ang suod nga higala ni Pablo, si Bernabe.</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357923" y="1959038"/>
            <a:ext cx="4786078" cy="385710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ceb" altLang="ko-KR" sz="4000"/>
              <a:t>Ang Pulong Karon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30107" y="7944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50705"/>
            <a:ext cx="983695" cy="648072"/>
          </a:xfrm>
          <a:prstGeom prst="rect">
            <a:avLst/>
          </a:prstGeom>
          <a:noFill/>
        </p:spPr>
      </p:pic>
      <p:sp>
        <p:nvSpPr>
          <p:cNvPr id="23" name="TextBox 22"/>
          <p:cNvSpPr txBox="1"/>
          <p:nvPr/>
        </p:nvSpPr>
        <p:spPr>
          <a:xfrm>
            <a:off x="467543" y="1002266"/>
            <a:ext cx="8208912" cy="3939304"/>
          </a:xfrm>
          <a:prstGeom prst="rect">
            <a:avLst/>
          </a:prstGeom>
          <a:noFill/>
        </p:spPr>
        <p:txBody>
          <a:bodyPr wrap="square">
            <a:spAutoFit/>
          </a:bodyPr>
          <a:lstStyle/>
          <a:p>
            <a:pPr xmlns:a="http://schemas.openxmlformats.org/drawingml/2006/main" lvl="0">
              <a:defRPr/>
            </a:pPr>
            <a:r xmlns:a="http://schemas.openxmlformats.org/drawingml/2006/main">
              <a:rPr lang="ceb" altLang="ko-KR" sz="3600"/>
              <a:t>Apan gikuha siya ni Bernabe ug gidala ngadto sa mga apostoles. Gisuginlan niya sila kung giunsa ni Saulo sa iyang panaw nakakita sa Ginoo ug nga ang Ginoo nakigsulti kaniya, ug giunsa niya sa Damasco nga nagwali nga walay kahadlok sa ngalan ni Jesus.</a:t>
            </a:r>
            <a:r xmlns:a="http://schemas.openxmlformats.org/drawingml/2006/main">
              <a:rPr lang="ceb" altLang="en-US" sz="3600"/>
              <a:t> </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ceb" altLang="ko-KR" sz="2800">
                <a:solidFill>
                  <a:schemeClr val="tx1">
                    <a:lumMod val="65000"/>
                    <a:lumOff val="35000"/>
                  </a:schemeClr>
                </a:solidFill>
              </a:rPr>
              <a:t>Mga Buhat</a:t>
            </a:r>
            <a:r xmlns:a="http://schemas.openxmlformats.org/drawingml/2006/main">
              <a:rPr lang="ceb" altLang="en-US" sz="2800">
                <a:solidFill>
                  <a:schemeClr val="tx1">
                    <a:lumMod val="65000"/>
                    <a:lumOff val="35000"/>
                  </a:schemeClr>
                </a:solidFill>
              </a:rPr>
              <a:t> </a:t>
            </a:r>
            <a:r xmlns:a="http://schemas.openxmlformats.org/drawingml/2006/main">
              <a:rPr lang="ceb" altLang="ko-KR" sz="2800">
                <a:solidFill>
                  <a:schemeClr val="tx1">
                    <a:lumMod val="65000"/>
                    <a:lumOff val="35000"/>
                  </a:schemeClr>
                </a:solidFill>
              </a:rPr>
              <a:t>9:27</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14" y="5780782"/>
            <a:ext cx="9134632" cy="1065788"/>
          </a:xfrm>
          <a:prstGeom prst="rect">
            <a:avLst/>
          </a:prstGeom>
          <a:noFill/>
        </p:spPr>
        <p:txBody>
          <a:bodyPr wrap="square">
            <a:spAutoFit/>
          </a:bodyPr>
          <a:lstStyle/>
          <a:p>
            <a:pPr xmlns:a="http://schemas.openxmlformats.org/drawingml/2006/main" lvl="0">
              <a:defRPr/>
            </a:pPr>
            <a:r xmlns:a="http://schemas.openxmlformats.org/drawingml/2006/main">
              <a:rPr lang="ceb" altLang="ko-KR" sz="3200">
                <a:solidFill>
                  <a:schemeClr val="tx1">
                    <a:lumMod val="65000"/>
                    <a:lumOff val="35000"/>
                  </a:schemeClr>
                </a:solidFill>
              </a:rPr>
              <a:t>Human mahimamat ni Pablo si Jesus, gusto niyang makigkita sa mga disipulo ni Jesus.</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0"/>
            <a:ext cx="9144000" cy="57807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9294" y="5290468"/>
            <a:ext cx="9134646" cy="1556102"/>
          </a:xfrm>
          <a:prstGeom prst="rect">
            <a:avLst/>
          </a:prstGeom>
          <a:noFill/>
        </p:spPr>
        <p:txBody>
          <a:bodyPr wrap="square">
            <a:spAutoFit/>
          </a:bodyPr>
          <a:lstStyle/>
          <a:p>
            <a:pPr xmlns:a="http://schemas.openxmlformats.org/drawingml/2006/main" lvl="0">
              <a:defRPr/>
            </a:pPr>
            <a:r xmlns:a="http://schemas.openxmlformats.org/drawingml/2006/main">
              <a:rPr lang="ceb" altLang="ko-KR" sz="3200">
                <a:solidFill>
                  <a:schemeClr val="tx1">
                    <a:lumMod val="65000"/>
                    <a:lumOff val="35000"/>
                  </a:schemeClr>
                </a:solidFill>
              </a:rPr>
              <a:t>Apan ang mga tinun-an ni Jesus nahadlok kang Pablo. Kay wala sila masayod nga human mahimamat ni Pablo si Jesus, nahimo siyang magtutuo ni Jesus.</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3446" y="14543"/>
            <a:ext cx="9140554" cy="514264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518" y="5805264"/>
            <a:ext cx="9078915" cy="1077218"/>
          </a:xfrm>
          <a:prstGeom prst="rect">
            <a:avLst/>
          </a:prstGeom>
          <a:noFill/>
        </p:spPr>
        <p:txBody>
          <a:bodyPr wrap="square">
            <a:spAutoFit/>
          </a:bodyPr>
          <a:lstStyle/>
          <a:p>
            <a:pPr xmlns:a="http://schemas.openxmlformats.org/drawingml/2006/main" lvl="0">
              <a:defRPr/>
            </a:pPr>
            <a:r xmlns:a="http://schemas.openxmlformats.org/drawingml/2006/main">
              <a:rPr lang="ceb" altLang="ko-KR" sz="3200">
                <a:solidFill>
                  <a:schemeClr val="tx1">
                    <a:lumMod val="65000"/>
                    <a:lumOff val="35000"/>
                  </a:schemeClr>
                </a:solidFill>
              </a:rPr>
              <a:t>Gitabangan ni Bernabe si Pablo. “Nakigkita gayod siya kang Jesus ug hingpit nga nausab!”</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6518" y="-20473"/>
            <a:ext cx="9137482" cy="582573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466749"/>
            <a:ext cx="9134646" cy="1370296"/>
          </a:xfrm>
          <a:prstGeom prst="rect">
            <a:avLst/>
          </a:prstGeom>
          <a:noFill/>
        </p:spPr>
        <p:txBody>
          <a:bodyPr wrap="square">
            <a:spAutoFit/>
          </a:bodyPr>
          <a:lstStyle/>
          <a:p>
            <a:pPr xmlns:a="http://schemas.openxmlformats.org/drawingml/2006/main" lvl="0">
              <a:defRPr/>
            </a:pPr>
            <a:r xmlns:a="http://schemas.openxmlformats.org/drawingml/2006/main">
              <a:rPr lang="ceb" altLang="ko-KR" sz="2800">
                <a:solidFill>
                  <a:schemeClr val="tx1">
                    <a:lumMod val="65000"/>
                    <a:lumOff val="35000"/>
                  </a:schemeClr>
                </a:solidFill>
              </a:rPr>
              <a:t>"Nakita ko usab si Pablo nga nagsangyaw sa Damasco, diin siya miadto aron sa pagdakop sa mga Kristohanon!" Ang mga disipulo dali nga nahimong higala ni Pablo.</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9354" y="0"/>
            <a:ext cx="9134646" cy="546674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51520" y="5288340"/>
            <a:ext cx="8784976" cy="1558230"/>
          </a:xfrm>
          <a:prstGeom prst="rect">
            <a:avLst/>
          </a:prstGeom>
          <a:noFill/>
        </p:spPr>
        <p:txBody>
          <a:bodyPr wrap="square">
            <a:spAutoFit/>
          </a:bodyPr>
          <a:lstStyle/>
          <a:p>
            <a:pPr xmlns:a="http://schemas.openxmlformats.org/drawingml/2006/main" lvl="0">
              <a:defRPr/>
            </a:pPr>
            <a:r xmlns:a="http://schemas.openxmlformats.org/drawingml/2006/main">
              <a:rPr lang="ceb" altLang="ko-KR" sz="3200">
                <a:solidFill>
                  <a:schemeClr val="tx1">
                    <a:lumMod val="65000"/>
                    <a:lumOff val="35000"/>
                  </a:schemeClr>
                </a:solidFill>
              </a:rPr>
              <a:t>Human niadto, si Bernabe ug Pablo nahimong maayong managhigala ug mibiyahe sa tibuok kalibotan aron magdungan sa pagsangyaw sa ebanghelyo.</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2765" y="0"/>
            <a:ext cx="9144000" cy="52292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ceb" altLang="ko-KR" sz="4000"/>
              <a:t>Karon nga Leksyon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49477" y="10369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82696"/>
            <a:ext cx="983695" cy="648072"/>
          </a:xfrm>
          <a:prstGeom prst="rect">
            <a:avLst/>
          </a:prstGeom>
          <a:noFill/>
        </p:spPr>
      </p:pic>
      <p:sp>
        <p:nvSpPr>
          <p:cNvPr id="17" name="TextBox 16"/>
          <p:cNvSpPr txBox="1"/>
          <p:nvPr/>
        </p:nvSpPr>
        <p:spPr>
          <a:xfrm>
            <a:off x="300569" y="1124744"/>
            <a:ext cx="8512250" cy="3502501"/>
          </a:xfrm>
          <a:prstGeom prst="rect">
            <a:avLst/>
          </a:prstGeom>
          <a:noFill/>
        </p:spPr>
        <p:txBody>
          <a:bodyPr wrap="square">
            <a:spAutoFit/>
          </a:bodyPr>
          <a:lstStyle/>
          <a:p>
            <a:pPr xmlns:a="http://schemas.openxmlformats.org/drawingml/2006/main" algn="ctr">
              <a:defRPr/>
            </a:pPr>
            <a:r xmlns:a="http://schemas.openxmlformats.org/drawingml/2006/main">
              <a:rPr lang="ceb" altLang="ko-KR" sz="3200">
                <a:solidFill>
                  <a:schemeClr val="tx1">
                    <a:lumMod val="65000"/>
                    <a:lumOff val="35000"/>
                  </a:schemeClr>
                </a:solidFill>
              </a:rPr>
              <a:t>Si Pablo, nga naglutos sa simbahan, nahimamat si Jesus ug nahimong bag-ong tawo, apan ang mga tawo wala motuo kaniya.</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ceb" altLang="ko-KR" sz="3200">
                <a:solidFill>
                  <a:schemeClr val="tx1">
                    <a:lumMod val="65000"/>
                    <a:lumOff val="35000"/>
                  </a:schemeClr>
                </a:solidFill>
              </a:rPr>
              <a:t>Apan giandam sa Dios si Bernabe ug gibuhat siya</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ceb" altLang="ko-KR" sz="3200">
                <a:solidFill>
                  <a:schemeClr val="tx1">
                    <a:lumMod val="65000"/>
                    <a:lumOff val="35000"/>
                  </a:schemeClr>
                </a:solidFill>
              </a:rPr>
              <a:t>usa ka maayong isigkamagbubuhat alang kang Pablo.</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ceb" altLang="ko-KR" sz="3200">
                <a:solidFill>
                  <a:schemeClr val="tx1">
                    <a:lumMod val="65000"/>
                    <a:lumOff val="35000"/>
                  </a:schemeClr>
                </a:solidFill>
              </a:rPr>
              <a:t>Kaangay ni Pablo kag ni Bernabe, dapat kita mangin maayo nga mga abyan sang pagtuo kag magbuligay sa isa kag isa.</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06463" y="173894"/>
            <a:ext cx="4053592" cy="584775"/>
          </a:xfrm>
          <a:prstGeom prst="rect">
            <a:avLst/>
          </a:prstGeom>
          <a:noFill/>
        </p:spPr>
        <p:txBody>
          <a:bodyPr wrap="square">
            <a:spAutoFit/>
          </a:bodyPr>
          <a:lstStyle/>
          <a:p>
            <a:pPr xmlns:a="http://schemas.openxmlformats.org/drawingml/2006/main" algn="ctr">
              <a:defRPr/>
            </a:pPr>
            <a:r xmlns:a="http://schemas.openxmlformats.org/drawingml/2006/main">
              <a:rPr lang="ceb" altLang="ko-KR" sz="3200"/>
              <a:t>Kinsa si Jesus?</a:t>
            </a:r>
            <a:r xmlns:a="http://schemas.openxmlformats.org/drawingml/2006/main">
              <a:rPr lang="ceb"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095757" y="10683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12172"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ceb" altLang="ko-KR" sz="3600">
                <a:solidFill>
                  <a:srgbClr val="0070c0"/>
                </a:solidFill>
              </a:rPr>
              <a:t>Hesus..</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ceb" altLang="ko-KR" sz="3600">
                <a:solidFill>
                  <a:schemeClr val="tx1">
                    <a:lumMod val="65000"/>
                    <a:lumOff val="35000"/>
                  </a:schemeClr>
                </a:solidFill>
              </a:rPr>
              <a:t>Si Jesus nagpadala kanato ug usa ka higala nga makatabang kanato kon kita anaa sa kalisdanan.</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ceb" altLang="ko-KR" sz="4000"/>
              <a:t>Karon nga Quiz</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5925885" y="11808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63928" y="82353"/>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ceb" altLang="ko-KR" sz="3200">
                <a:solidFill>
                  <a:schemeClr val="tx1">
                    <a:lumMod val="65000"/>
                    <a:lumOff val="35000"/>
                  </a:schemeClr>
                </a:solidFill>
              </a:rPr>
              <a:t>Sin-o ang nagbulig kay Pablo kag nangin abyan sang may problema sia?</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ceb" altLang="en-US" sz="2800">
                <a:solidFill>
                  <a:schemeClr val="tx1">
                    <a:lumMod val="65000"/>
                    <a:lumOff val="35000"/>
                  </a:schemeClr>
                </a:solidFill>
              </a:rPr>
              <a:t>① </a:t>
            </a:r>
            <a:r xmlns:a="http://schemas.openxmlformats.org/drawingml/2006/main">
              <a:rPr lang="ceb" altLang="ko-KR" sz="2800">
                <a:solidFill>
                  <a:schemeClr val="tx1">
                    <a:lumMod val="65000"/>
                    <a:lumOff val="35000"/>
                  </a:schemeClr>
                </a:solidFill>
              </a:rPr>
              <a:t>Pedro</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ceb" altLang="en-US" sz="2800">
                <a:solidFill>
                  <a:schemeClr val="tx1">
                    <a:lumMod val="65000"/>
                    <a:lumOff val="35000"/>
                  </a:schemeClr>
                </a:solidFill>
              </a:rPr>
              <a:t>② </a:t>
            </a:r>
            <a:r xmlns:a="http://schemas.openxmlformats.org/drawingml/2006/main">
              <a:rPr lang="ceb" altLang="ko-KR" sz="2800">
                <a:solidFill>
                  <a:schemeClr val="tx1">
                    <a:lumMod val="65000"/>
                    <a:lumOff val="35000"/>
                  </a:schemeClr>
                </a:solidFill>
              </a:rPr>
              <a:t>Juan</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50751"/>
            <a:ext cx="8712968" cy="523220"/>
          </a:xfrm>
          <a:prstGeom prst="rect">
            <a:avLst/>
          </a:prstGeom>
          <a:noFill/>
        </p:spPr>
        <p:txBody>
          <a:bodyPr wrap="square">
            <a:spAutoFit/>
          </a:bodyPr>
          <a:lstStyle/>
          <a:p>
            <a:pPr xmlns:a="http://schemas.openxmlformats.org/drawingml/2006/main" lvl="0">
              <a:defRPr/>
            </a:pPr>
            <a:r xmlns:a="http://schemas.openxmlformats.org/drawingml/2006/main">
              <a:rPr lang="ceb" altLang="en-US" sz="2800">
                <a:solidFill>
                  <a:schemeClr val="tx1">
                    <a:lumMod val="65000"/>
                    <a:lumOff val="35000"/>
                  </a:schemeClr>
                </a:solidFill>
              </a:rPr>
              <a:t>③ </a:t>
            </a:r>
            <a:r xmlns:a="http://schemas.openxmlformats.org/drawingml/2006/main">
              <a:rPr lang="ceb" altLang="ko-KR" sz="2800">
                <a:solidFill>
                  <a:schemeClr val="tx1">
                    <a:lumMod val="65000"/>
                    <a:lumOff val="35000"/>
                  </a:schemeClr>
                </a:solidFill>
              </a:rPr>
              <a:t>Bernabe</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ceb" altLang="en-US" sz="2800">
                <a:solidFill>
                  <a:schemeClr val="tx1">
                    <a:lumMod val="65000"/>
                    <a:lumOff val="35000"/>
                  </a:schemeClr>
                </a:solidFill>
              </a:rPr>
              <a:t>④ </a:t>
            </a:r>
            <a:r xmlns:a="http://schemas.openxmlformats.org/drawingml/2006/main">
              <a:rPr lang="ceb" altLang="ko-KR" sz="2800">
                <a:solidFill>
                  <a:schemeClr val="tx1">
                    <a:lumMod val="65000"/>
                    <a:lumOff val="35000"/>
                  </a:schemeClr>
                </a:solidFill>
              </a:rPr>
              <a:t>Felipe</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5800" y="4346766"/>
            <a:ext cx="8712968" cy="523220"/>
          </a:xfrm>
          <a:prstGeom prst="rect">
            <a:avLst/>
          </a:prstGeom>
          <a:noFill/>
        </p:spPr>
        <p:txBody>
          <a:bodyPr wrap="square">
            <a:spAutoFit/>
          </a:bodyPr>
          <a:lstStyle/>
          <a:p>
            <a:pPr xmlns:a="http://schemas.openxmlformats.org/drawingml/2006/main" lvl="0">
              <a:defRPr/>
            </a:pPr>
            <a:r xmlns:a="http://schemas.openxmlformats.org/drawingml/2006/main">
              <a:rPr lang="ceb" altLang="en-US" sz="2800">
                <a:solidFill>
                  <a:srgbClr val="ff0000"/>
                </a:solidFill>
              </a:rPr>
              <a:t>③ </a:t>
            </a:r>
            <a:r xmlns:a="http://schemas.openxmlformats.org/drawingml/2006/main">
              <a:rPr lang="ceb" altLang="ko-KR" sz="2800">
                <a:solidFill>
                  <a:srgbClr val="ff0000"/>
                </a:solidFill>
              </a:rPr>
              <a:t>Bernabe</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ceb" altLang="ko-KR" b="1">
                <a:solidFill>
                  <a:schemeClr val="tx1">
                    <a:lumMod val="50000"/>
                    <a:lumOff val="50000"/>
                  </a:schemeClr>
                </a:solidFill>
              </a:rPr>
              <a:t>Num. 74 Ang Pulong sa Dios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2129464"/>
            <a:ext cx="4176464" cy="2097731"/>
          </a:xfrm>
          <a:prstGeom prst="rect">
            <a:avLst/>
          </a:prstGeom>
          <a:noFill/>
        </p:spPr>
        <p:txBody>
          <a:bodyPr wrap="square">
            <a:spAutoFit/>
          </a:bodyPr>
          <a:lstStyle/>
          <a:p>
            <a:pPr xmlns:a="http://schemas.openxmlformats.org/drawingml/2006/main" algn="ctr">
              <a:defRPr/>
            </a:pPr>
            <a:r xmlns:a="http://schemas.openxmlformats.org/drawingml/2006/main">
              <a:rPr lang="ceb" altLang="ko-KR" sz="4400"/>
              <a:t>Ang Transpigurasyon ni Jesus</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139952" y="2060848"/>
            <a:ext cx="5004048" cy="378716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ceb" altLang="ko-KR" sz="4000"/>
              <a:t>Ang Pulong Karon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30107" y="7944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50705"/>
            <a:ext cx="983695" cy="648072"/>
          </a:xfrm>
          <a:prstGeom prst="rect">
            <a:avLst/>
          </a:prstGeom>
          <a:noFill/>
        </p:spPr>
      </p:pic>
      <p:sp>
        <p:nvSpPr>
          <p:cNvPr id="23" name="TextBox 22"/>
          <p:cNvSpPr txBox="1"/>
          <p:nvPr/>
        </p:nvSpPr>
        <p:spPr>
          <a:xfrm>
            <a:off x="467544" y="1052736"/>
            <a:ext cx="8208912" cy="3938902"/>
          </a:xfrm>
          <a:prstGeom prst="rect">
            <a:avLst/>
          </a:prstGeom>
          <a:noFill/>
        </p:spPr>
        <p:txBody>
          <a:bodyPr wrap="square">
            <a:spAutoFit/>
          </a:bodyPr>
          <a:lstStyle/>
          <a:p>
            <a:pPr xmlns:a="http://schemas.openxmlformats.org/drawingml/2006/main" lvl="0">
              <a:defRPr/>
            </a:pPr>
            <a:r xmlns:a="http://schemas.openxmlformats.org/drawingml/2006/main">
              <a:rPr lang="ceb" altLang="ko-KR" sz="3600"/>
              <a:t>Apan gikuha siya ni Bernabe ug gidala ngadto sa mga apostoles. Gisuginlan niya sila kung giunsa ni Saulo sa iyang panaw nakakita sa Ginoo ug nga ang Ginoo nakigsulti kaniya, ug giunsa niya sa Damasco nga nagwali nga walay kahadlok sa ngalan ni Jesus.</a:t>
            </a:r>
            <a:r xmlns:a="http://schemas.openxmlformats.org/drawingml/2006/main">
              <a:rPr lang="ceb" altLang="en-US" sz="3600"/>
              <a:t> </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ceb" altLang="ko-KR" sz="2800">
                <a:solidFill>
                  <a:schemeClr val="tx1">
                    <a:lumMod val="65000"/>
                    <a:lumOff val="35000"/>
                  </a:schemeClr>
                </a:solidFill>
              </a:rPr>
              <a:t>Mga Buhat</a:t>
            </a:r>
            <a:r xmlns:a="http://schemas.openxmlformats.org/drawingml/2006/main">
              <a:rPr lang="ceb" altLang="en-US" sz="2800">
                <a:solidFill>
                  <a:schemeClr val="tx1">
                    <a:lumMod val="65000"/>
                    <a:lumOff val="35000"/>
                  </a:schemeClr>
                </a:solidFill>
              </a:rPr>
              <a:t> </a:t>
            </a:r>
            <a:r xmlns:a="http://schemas.openxmlformats.org/drawingml/2006/main">
              <a:rPr lang="ceb" altLang="ko-KR" sz="2800">
                <a:solidFill>
                  <a:schemeClr val="tx1">
                    <a:lumMod val="65000"/>
                    <a:lumOff val="35000"/>
                  </a:schemeClr>
                </a:solidFill>
              </a:rPr>
              <a:t>9:27</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ceb" altLang="ko-KR" b="1">
                <a:solidFill>
                  <a:schemeClr val="tx1">
                    <a:lumMod val="50000"/>
                    <a:lumOff val="50000"/>
                  </a:schemeClr>
                </a:solidFill>
              </a:rPr>
              <a:t>Num. 93 Ang Pulong sa Dios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915732"/>
          </a:xfrm>
          <a:prstGeom prst="rect">
            <a:avLst/>
          </a:prstGeom>
          <a:noFill/>
        </p:spPr>
        <p:txBody>
          <a:bodyPr wrap="square">
            <a:spAutoFit/>
          </a:bodyPr>
          <a:lstStyle/>
          <a:p>
            <a:pPr xmlns:a="http://schemas.openxmlformats.org/drawingml/2006/main" algn="ctr">
              <a:defRPr/>
            </a:pPr>
            <a:r xmlns:a="http://schemas.openxmlformats.org/drawingml/2006/main">
              <a:rPr lang="ceb" altLang="ko-KR" sz="4000"/>
              <a:t>Dorcas, nga nabanhaw.</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129201" y="1959038"/>
            <a:ext cx="5027149" cy="394418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ceb" altLang="ko-KR" sz="4000"/>
              <a:t>Ang Pulong Karon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7632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74100" y="119449"/>
            <a:ext cx="983695" cy="648072"/>
          </a:xfrm>
          <a:prstGeom prst="rect">
            <a:avLst/>
          </a:prstGeom>
          <a:noFill/>
        </p:spPr>
      </p:pic>
      <p:sp>
        <p:nvSpPr>
          <p:cNvPr id="23" name="TextBox 22"/>
          <p:cNvSpPr txBox="1"/>
          <p:nvPr/>
        </p:nvSpPr>
        <p:spPr>
          <a:xfrm>
            <a:off x="467544" y="978651"/>
            <a:ext cx="8208912" cy="3386453"/>
          </a:xfrm>
          <a:prstGeom prst="rect">
            <a:avLst/>
          </a:prstGeom>
          <a:noFill/>
        </p:spPr>
        <p:txBody>
          <a:bodyPr wrap="square">
            <a:spAutoFit/>
          </a:bodyPr>
          <a:lstStyle/>
          <a:p>
            <a:pPr xmlns:a="http://schemas.openxmlformats.org/drawingml/2006/main" lvl="0">
              <a:defRPr/>
            </a:pPr>
            <a:r xmlns:a="http://schemas.openxmlformats.org/drawingml/2006/main">
              <a:rPr lang="ceb" altLang="ko-KR" sz="3600"/>
              <a:t>Gipagula silang tanan ni Pedro sa lawak; unya miluhod siya ug nag-ampo. Ug sa miliso ngadto sa patay nga babaye, siya miingon, "Tabitha, bumangon ka." Gibuka niya ang iyang mga mata, ug sa pagkakita niya kang Pedro milingkod siya.</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ceb" altLang="ko-KR" sz="2800">
                <a:solidFill>
                  <a:schemeClr val="tx1">
                    <a:lumMod val="65000"/>
                    <a:lumOff val="35000"/>
                  </a:schemeClr>
                </a:solidFill>
              </a:rPr>
              <a:t>Mga Buhat</a:t>
            </a:r>
            <a:r xmlns:a="http://schemas.openxmlformats.org/drawingml/2006/main">
              <a:rPr lang="ceb" altLang="en-US" sz="2800">
                <a:solidFill>
                  <a:schemeClr val="tx1">
                    <a:lumMod val="65000"/>
                    <a:lumOff val="35000"/>
                  </a:schemeClr>
                </a:solidFill>
              </a:rPr>
              <a:t> </a:t>
            </a:r>
            <a:r xmlns:a="http://schemas.openxmlformats.org/drawingml/2006/main">
              <a:rPr lang="ceb" altLang="ko-KR" sz="2800">
                <a:solidFill>
                  <a:schemeClr val="tx1">
                    <a:lumMod val="65000"/>
                    <a:lumOff val="35000"/>
                  </a:schemeClr>
                </a:solidFill>
              </a:rPr>
              <a:t>9:</a:t>
            </a:r>
            <a:r xmlns:a="http://schemas.openxmlformats.org/drawingml/2006/main">
              <a:rPr lang="ceb" altLang="en-US" sz="2800">
                <a:solidFill>
                  <a:schemeClr val="tx1">
                    <a:lumMod val="65000"/>
                    <a:lumOff val="35000"/>
                  </a:schemeClr>
                </a:solidFill>
              </a:rPr>
              <a:t> </a:t>
            </a:r>
            <a:r xmlns:a="http://schemas.openxmlformats.org/drawingml/2006/main">
              <a:rPr lang="ceb" altLang="ko-KR" sz="2800">
                <a:solidFill>
                  <a:schemeClr val="tx1">
                    <a:lumMod val="65000"/>
                    <a:lumOff val="35000"/>
                  </a:schemeClr>
                </a:solidFill>
              </a:rPr>
              <a:t>40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14" y="5780782"/>
            <a:ext cx="9134632" cy="1065788"/>
          </a:xfrm>
          <a:prstGeom prst="rect">
            <a:avLst/>
          </a:prstGeom>
          <a:noFill/>
        </p:spPr>
        <p:txBody>
          <a:bodyPr wrap="square">
            <a:spAutoFit/>
          </a:bodyPr>
          <a:lstStyle/>
          <a:p>
            <a:pPr xmlns:a="http://schemas.openxmlformats.org/drawingml/2006/main" lvl="0">
              <a:defRPr/>
            </a:pPr>
            <a:r xmlns:a="http://schemas.openxmlformats.org/drawingml/2006/main">
              <a:rPr lang="ceb" altLang="ko-KR" sz="3200">
                <a:solidFill>
                  <a:schemeClr val="tx1">
                    <a:lumMod val="65000"/>
                    <a:lumOff val="35000"/>
                  </a:schemeClr>
                </a:solidFill>
              </a:rPr>
              <a:t>May usa ka tinun-an nga ginganlag Dorcas, nga kanunay nagbuhat ug maayo ug nagtabang sa mga kabos.</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 y="0"/>
            <a:ext cx="9144001"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5812" y="5280308"/>
            <a:ext cx="9134646" cy="1556737"/>
          </a:xfrm>
          <a:prstGeom prst="rect">
            <a:avLst/>
          </a:prstGeom>
          <a:noFill/>
        </p:spPr>
        <p:txBody>
          <a:bodyPr wrap="square">
            <a:spAutoFit/>
          </a:bodyPr>
          <a:lstStyle/>
          <a:p>
            <a:pPr xmlns:a="http://schemas.openxmlformats.org/drawingml/2006/main" lvl="0">
              <a:defRPr/>
            </a:pPr>
            <a:r xmlns:a="http://schemas.openxmlformats.org/drawingml/2006/main">
              <a:rPr lang="ceb" altLang="ko-KR" sz="3200">
                <a:solidFill>
                  <a:schemeClr val="tx1">
                    <a:lumMod val="65000"/>
                    <a:lumOff val="35000"/>
                  </a:schemeClr>
                </a:solidFill>
              </a:rPr>
              <a:t>Niadtong panahona nasakit siya ug namatay. Naguol pag-ayo ang iyang mga silingan ug gipabalik nila si Pedro.</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08518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9439" y="5457808"/>
            <a:ext cx="9078915" cy="1369712"/>
          </a:xfrm>
          <a:prstGeom prst="rect">
            <a:avLst/>
          </a:prstGeom>
          <a:noFill/>
        </p:spPr>
        <p:txBody>
          <a:bodyPr wrap="square">
            <a:spAutoFit/>
          </a:bodyPr>
          <a:lstStyle/>
          <a:p>
            <a:pPr xmlns:a="http://schemas.openxmlformats.org/drawingml/2006/main" lvl="0">
              <a:defRPr/>
            </a:pPr>
            <a:r xmlns:a="http://schemas.openxmlformats.org/drawingml/2006/main">
              <a:rPr lang="ceb" altLang="ko-KR" sz="2800">
                <a:solidFill>
                  <a:schemeClr val="tx1">
                    <a:lumMod val="65000"/>
                    <a:lumOff val="35000"/>
                  </a:schemeClr>
                </a:solidFill>
              </a:rPr>
              <a:t>Sa pag-abot ni Pedro, ang tanan nga iyang gitabangan naghilak, nga nagpakita sa mga bisti nga iyang nadawat isip regalo.</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3"/>
          <a:stretch>
            <a:fillRect/>
          </a:stretch>
        </p:blipFill>
        <p:spPr>
          <a:xfrm>
            <a:off x="0" y="0"/>
            <a:ext cx="9144000" cy="5445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733256"/>
            <a:ext cx="9134646" cy="1065689"/>
          </a:xfrm>
          <a:prstGeom prst="rect">
            <a:avLst/>
          </a:prstGeom>
          <a:noFill/>
        </p:spPr>
        <p:txBody>
          <a:bodyPr wrap="square">
            <a:spAutoFit/>
          </a:bodyPr>
          <a:lstStyle/>
          <a:p>
            <a:pPr xmlns:a="http://schemas.openxmlformats.org/drawingml/2006/main" lvl="0">
              <a:defRPr/>
            </a:pPr>
            <a:r xmlns:a="http://schemas.openxmlformats.org/drawingml/2006/main">
              <a:rPr lang="ceb" altLang="ko-KR" sz="3200">
                <a:solidFill>
                  <a:schemeClr val="tx1">
                    <a:lumMod val="65000"/>
                    <a:lumOff val="35000"/>
                  </a:schemeClr>
                </a:solidFill>
              </a:rPr>
              <a:t>Gipagula silang tanan ni Pedro sa lawak; unya miluhod siya ug nag-ampo.</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9354" y="0"/>
            <a:ext cx="9134646"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229200"/>
            <a:ext cx="9107238" cy="1369720"/>
          </a:xfrm>
          <a:prstGeom prst="rect">
            <a:avLst/>
          </a:prstGeom>
          <a:noFill/>
        </p:spPr>
        <p:txBody>
          <a:bodyPr wrap="square">
            <a:spAutoFit/>
          </a:bodyPr>
          <a:lstStyle/>
          <a:p>
            <a:pPr xmlns:a="http://schemas.openxmlformats.org/drawingml/2006/main" lvl="0">
              <a:defRPr/>
            </a:pPr>
            <a:r xmlns:a="http://schemas.openxmlformats.org/drawingml/2006/main">
              <a:rPr lang="ceb" altLang="ko-KR" sz="2800">
                <a:solidFill>
                  <a:schemeClr val="tx1">
                    <a:lumMod val="65000"/>
                    <a:lumOff val="35000"/>
                  </a:schemeClr>
                </a:solidFill>
              </a:rPr>
              <a:t>“Dorcas, bumangon ka!”, ni Pedro. Siya mibuka sa iyang mga mata, ug milingkod sa pagkakita kang Pedro. Sa pagkakita niini, nalipay ang tanan ug daghang mga tawo sa maong balangay ang mituo kang Jesus.</a:t>
            </a:r>
            <a:endParaRPr xmlns:a="http://schemas.openxmlformats.org/drawingml/2006/main" lang="en-US" altLang="ko-KR"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0651" y="-99392"/>
            <a:ext cx="9144000" cy="525658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ceb" altLang="ko-KR" sz="4000"/>
              <a:t>Karon nga Leksyon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0501" y="11277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35393"/>
            <a:ext cx="983695" cy="648072"/>
          </a:xfrm>
          <a:prstGeom prst="rect">
            <a:avLst/>
          </a:prstGeom>
          <a:noFill/>
        </p:spPr>
      </p:pic>
      <p:sp>
        <p:nvSpPr>
          <p:cNvPr id="17" name="TextBox 16"/>
          <p:cNvSpPr txBox="1"/>
          <p:nvPr/>
        </p:nvSpPr>
        <p:spPr>
          <a:xfrm>
            <a:off x="300569" y="1124744"/>
            <a:ext cx="8512250" cy="4293076"/>
          </a:xfrm>
          <a:prstGeom prst="rect">
            <a:avLst/>
          </a:prstGeom>
          <a:noFill/>
        </p:spPr>
        <p:txBody>
          <a:bodyPr wrap="square">
            <a:spAutoFit/>
          </a:bodyPr>
          <a:lstStyle/>
          <a:p>
            <a:pPr xmlns:a="http://schemas.openxmlformats.org/drawingml/2006/main" algn="ctr">
              <a:defRPr/>
            </a:pPr>
            <a:r xmlns:a="http://schemas.openxmlformats.org/drawingml/2006/main">
              <a:rPr lang="ceb" altLang="ko-KR" sz="3200">
                <a:solidFill>
                  <a:schemeClr val="tx1">
                    <a:lumMod val="65000"/>
                    <a:lumOff val="35000"/>
                  </a:schemeClr>
                </a:solidFill>
              </a:rPr>
              <a:t>Si Pedro usa ka disipulo ni Jesus, ug siya nakahimo sa pagbuhat sa gibuhat ni Jesus</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ceb" altLang="ko-KR" sz="3200">
                <a:solidFill>
                  <a:schemeClr val="tx1">
                    <a:lumMod val="65000"/>
                    <a:lumOff val="35000"/>
                  </a:schemeClr>
                </a:solidFill>
              </a:rPr>
              <a:t>sa dinhi pa siya sa yuta.</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ceb" altLang="ko-KR" sz="3000">
                <a:solidFill>
                  <a:schemeClr val="tx1">
                    <a:lumMod val="65000"/>
                    <a:lumOff val="35000"/>
                  </a:schemeClr>
                </a:solidFill>
              </a:rPr>
              <a:t>Gisultihan ni Jesus ang iyang mga tinun-an nga buhaton nila ang samang butang nga iyang gibuhat.</a:t>
            </a:r>
            <a:endParaRPr xmlns:a="http://schemas.openxmlformats.org/drawingml/2006/main" lang="en-US" altLang="ko-KR" sz="3000">
              <a:solidFill>
                <a:schemeClr val="tx1">
                  <a:lumMod val="65000"/>
                  <a:lumOff val="35000"/>
                </a:schemeClr>
              </a:solidFill>
            </a:endParaRPr>
          </a:p>
          <a:p>
            <a:pPr xmlns:a="http://schemas.openxmlformats.org/drawingml/2006/main" algn="ctr">
              <a:defRPr/>
            </a:pPr>
            <a:r xmlns:a="http://schemas.openxmlformats.org/drawingml/2006/main">
              <a:rPr lang="ceb" altLang="ko-KR" sz="3000">
                <a:solidFill>
                  <a:schemeClr val="tx1">
                    <a:lumMod val="65000"/>
                    <a:lumOff val="35000"/>
                  </a:schemeClr>
                </a:solidFill>
              </a:rPr>
              <a:t>Kita mga disipulo ni Jesus.</a:t>
            </a:r>
            <a:endParaRPr xmlns:a="http://schemas.openxmlformats.org/drawingml/2006/main" lang="en-US" altLang="ko-KR" sz="3000">
              <a:solidFill>
                <a:schemeClr val="tx1">
                  <a:lumMod val="65000"/>
                  <a:lumOff val="35000"/>
                </a:schemeClr>
              </a:solidFill>
            </a:endParaRPr>
          </a:p>
          <a:p>
            <a:pPr xmlns:a="http://schemas.openxmlformats.org/drawingml/2006/main" algn="ctr">
              <a:defRPr/>
            </a:pPr>
            <a:r xmlns:a="http://schemas.openxmlformats.org/drawingml/2006/main">
              <a:rPr lang="ceb" altLang="ko-KR" sz="3000">
                <a:solidFill>
                  <a:schemeClr val="tx1">
                    <a:lumMod val="65000"/>
                    <a:lumOff val="35000"/>
                  </a:schemeClr>
                </a:solidFill>
              </a:rPr>
              <a:t>Kinahanglan natong tun-an ug hinumdoman ang gibuhat ni Jesus niining yutaa ug buhaton ang samang mga butang sama kang Jesus.</a:t>
            </a:r>
            <a:endParaRPr xmlns:a="http://schemas.openxmlformats.org/drawingml/2006/main" lang="en-US" altLang="ko-KR" sz="30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04019" y="195625"/>
            <a:ext cx="4053592" cy="573995"/>
          </a:xfrm>
          <a:prstGeom prst="rect">
            <a:avLst/>
          </a:prstGeom>
          <a:noFill/>
        </p:spPr>
        <p:txBody>
          <a:bodyPr wrap="square">
            <a:spAutoFit/>
          </a:bodyPr>
          <a:lstStyle/>
          <a:p>
            <a:pPr xmlns:a="http://schemas.openxmlformats.org/drawingml/2006/main" algn="ctr">
              <a:defRPr/>
            </a:pPr>
            <a:r xmlns:a="http://schemas.openxmlformats.org/drawingml/2006/main">
              <a:rPr lang="ceb" altLang="ko-KR" sz="3200"/>
              <a:t>Kinsa si Jesus?</a:t>
            </a:r>
            <a:r xmlns:a="http://schemas.openxmlformats.org/drawingml/2006/main">
              <a:rPr lang="ceb"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2600" y="864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60865"/>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ceb" altLang="ko-KR" sz="3600">
                <a:solidFill>
                  <a:srgbClr val="0070c0"/>
                </a:solidFill>
              </a:rPr>
              <a:t>Hesus..</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ceb" altLang="ko-KR" sz="3600">
                <a:solidFill>
                  <a:schemeClr val="tx1">
                    <a:lumMod val="65000"/>
                    <a:lumOff val="35000"/>
                  </a:schemeClr>
                </a:solidFill>
              </a:rPr>
              <a:t>Gihatagan ni Jesus og gahom ang iyang mga disipulo aron makasangyaw sila sa ebanghelyo.</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ceb" sz="4000">
                <a:solidFill>
                  <a:srgbClr val="ff0000"/>
                </a:solidFill>
              </a:rPr>
              <a:t>Ang Pulong Karon</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49477" y="238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49777"/>
            <a:ext cx="983695" cy="648072"/>
          </a:xfrm>
          <a:prstGeom prst="rect">
            <a:avLst/>
          </a:prstGeom>
          <a:noFill/>
        </p:spPr>
      </p:pic>
      <p:sp>
        <p:nvSpPr>
          <p:cNvPr id="23" name="TextBox 22"/>
          <p:cNvSpPr txBox="1"/>
          <p:nvPr/>
        </p:nvSpPr>
        <p:spPr>
          <a:xfrm>
            <a:off x="539552" y="2127176"/>
            <a:ext cx="8208912" cy="2290519"/>
          </a:xfrm>
          <a:prstGeom prst="rect">
            <a:avLst/>
          </a:prstGeom>
          <a:noFill/>
        </p:spPr>
        <p:txBody>
          <a:bodyPr wrap="square">
            <a:spAutoFit/>
          </a:bodyPr>
          <a:lstStyle/>
          <a:p>
            <a:pPr xmlns:a="http://schemas.openxmlformats.org/drawingml/2006/main" lvl="0">
              <a:defRPr/>
            </a:pPr>
            <a:r xmlns:a="http://schemas.openxmlformats.org/drawingml/2006/main">
              <a:rPr altLang="ko-KR" lang="ceb" sz="3600"/>
              <a:t>Didto nausab ang iyang dagway sa ilang atubangan. Ang iyang nawong misidlak sama sa adlaw, ug ang iyang mga bisti miputi sama sa kahayag.</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ceb" sz="2800">
                <a:solidFill>
                  <a:schemeClr val="tx1">
                    <a:lumMod val="65000"/>
                    <a:lumOff val="35000"/>
                  </a:schemeClr>
                </a:solidFill>
              </a:rPr>
              <a:t>Mateo</a:t>
            </a:r>
            <a:r xmlns:a="http://schemas.openxmlformats.org/drawingml/2006/main">
              <a:rPr altLang="en-US" lang="ceb" sz="2800">
                <a:solidFill>
                  <a:schemeClr val="tx1">
                    <a:lumMod val="65000"/>
                    <a:lumOff val="35000"/>
                  </a:schemeClr>
                </a:solidFill>
              </a:rPr>
              <a:t> </a:t>
            </a:r>
            <a:r xmlns:a="http://schemas.openxmlformats.org/drawingml/2006/main">
              <a:rPr altLang="ko-KR" lang="ceb" sz="2800">
                <a:solidFill>
                  <a:schemeClr val="tx1">
                    <a:lumMod val="65000"/>
                    <a:lumOff val="35000"/>
                  </a:schemeClr>
                </a:solidFill>
              </a:rPr>
              <a:t>17:</a:t>
            </a:r>
            <a:r xmlns:a="http://schemas.openxmlformats.org/drawingml/2006/main">
              <a:rPr altLang="en-US" lang="ceb" sz="2800">
                <a:solidFill>
                  <a:schemeClr val="tx1">
                    <a:lumMod val="65000"/>
                    <a:lumOff val="35000"/>
                  </a:schemeClr>
                </a:solidFill>
              </a:rPr>
              <a:t> </a:t>
            </a:r>
            <a:r xmlns:a="http://schemas.openxmlformats.org/drawingml/2006/main">
              <a:rPr altLang="ko-KR" lang="ceb" sz="2800">
                <a:solidFill>
                  <a:schemeClr val="tx1">
                    <a:lumMod val="65000"/>
                    <a:lumOff val="35000"/>
                  </a:schemeClr>
                </a:solidFill>
              </a:rPr>
              <a:t>2</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ceb" altLang="ko-KR" sz="4000"/>
              <a:t>Karon nga Quiz</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68443" y="70199"/>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25112" y="108114"/>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ceb" altLang="ko-KR" sz="3200">
                <a:solidFill>
                  <a:schemeClr val="tx1">
                    <a:lumMod val="65000"/>
                    <a:lumOff val="35000"/>
                  </a:schemeClr>
                </a:solidFill>
              </a:rPr>
              <a:t>Sa dihang si Pedro miadto kang Dorcas, ang mga tawo nasubo ug unsay ilang gipakita kaniya?</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ceb" altLang="en-US" sz="2800">
                <a:solidFill>
                  <a:schemeClr val="tx1">
                    <a:lumMod val="65000"/>
                    <a:lumOff val="35000"/>
                  </a:schemeClr>
                </a:solidFill>
              </a:rPr>
              <a:t>① </a:t>
            </a:r>
            <a:r xmlns:a="http://schemas.openxmlformats.org/drawingml/2006/main">
              <a:rPr lang="ceb" altLang="ko-KR" sz="2800">
                <a:solidFill>
                  <a:schemeClr val="tx1">
                    <a:lumMod val="65000"/>
                    <a:lumOff val="35000"/>
                  </a:schemeClr>
                </a:solidFill>
              </a:rPr>
              <a:t>Mga sinina nga gihimo ni Dorcas.</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ceb" altLang="en-US" sz="2800">
                <a:solidFill>
                  <a:schemeClr val="tx1">
                    <a:lumMod val="65000"/>
                    <a:lumOff val="35000"/>
                  </a:schemeClr>
                </a:solidFill>
              </a:rPr>
              <a:t>② </a:t>
            </a:r>
            <a:r xmlns:a="http://schemas.openxmlformats.org/drawingml/2006/main">
              <a:rPr lang="ceb" altLang="ko-KR" sz="2800">
                <a:solidFill>
                  <a:schemeClr val="tx1">
                    <a:lumMod val="65000"/>
                    <a:lumOff val="35000"/>
                  </a:schemeClr>
                </a:solidFill>
              </a:rPr>
              <a:t>Mga pagkaon nga gihimo ni Dorcas.</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ceb" altLang="en-US" sz="2800">
                <a:solidFill>
                  <a:schemeClr val="tx1">
                    <a:lumMod val="65000"/>
                    <a:lumOff val="35000"/>
                  </a:schemeClr>
                </a:solidFill>
              </a:rPr>
              <a:t>③ </a:t>
            </a:r>
            <a:r xmlns:a="http://schemas.openxmlformats.org/drawingml/2006/main">
              <a:rPr lang="ceb" altLang="ko-KR" sz="2800">
                <a:solidFill>
                  <a:schemeClr val="tx1">
                    <a:lumMod val="65000"/>
                    <a:lumOff val="35000"/>
                  </a:schemeClr>
                </a:solidFill>
              </a:rPr>
              <a:t>Anak ni Dorcas</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ceb" altLang="en-US" sz="2800">
                <a:solidFill>
                  <a:schemeClr val="tx1">
                    <a:lumMod val="65000"/>
                    <a:lumOff val="35000"/>
                  </a:schemeClr>
                </a:solidFill>
              </a:rPr>
              <a:t>④ </a:t>
            </a:r>
            <a:r xmlns:a="http://schemas.openxmlformats.org/drawingml/2006/main">
              <a:rPr lang="ceb" altLang="ko-KR" sz="2800">
                <a:solidFill>
                  <a:schemeClr val="tx1">
                    <a:lumMod val="65000"/>
                    <a:lumOff val="35000"/>
                  </a:schemeClr>
                </a:solidFill>
              </a:rPr>
              <a:t>Sulat ni Dorcas.</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2778873"/>
            <a:ext cx="8712968" cy="523220"/>
          </a:xfrm>
          <a:prstGeom prst="rect">
            <a:avLst/>
          </a:prstGeom>
          <a:noFill/>
        </p:spPr>
        <p:txBody>
          <a:bodyPr wrap="square">
            <a:spAutoFit/>
          </a:bodyPr>
          <a:lstStyle/>
          <a:p>
            <a:pPr xmlns:a="http://schemas.openxmlformats.org/drawingml/2006/main" lvl="0">
              <a:defRPr/>
            </a:pPr>
            <a:r xmlns:a="http://schemas.openxmlformats.org/drawingml/2006/main">
              <a:rPr lang="ceb" altLang="en-US" sz="2800">
                <a:solidFill>
                  <a:srgbClr val="ff0000"/>
                </a:solidFill>
              </a:rPr>
              <a:t>① </a:t>
            </a:r>
            <a:r xmlns:a="http://schemas.openxmlformats.org/drawingml/2006/main">
              <a:rPr lang="ceb" altLang="ko-KR" sz="2800">
                <a:solidFill>
                  <a:srgbClr val="ff0000"/>
                </a:solidFill>
              </a:rPr>
              <a:t>Mga sinina nga gihimo ni Dorcas.</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4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ceb" altLang="ko-KR" sz="4000"/>
              <a:t>Ang Pulong Karon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7632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74100" y="119449"/>
            <a:ext cx="983695" cy="648072"/>
          </a:xfrm>
          <a:prstGeom prst="rect">
            <a:avLst/>
          </a:prstGeom>
          <a:noFill/>
        </p:spPr>
      </p:pic>
      <p:sp>
        <p:nvSpPr>
          <p:cNvPr id="23" name="TextBox 22"/>
          <p:cNvSpPr txBox="1"/>
          <p:nvPr/>
        </p:nvSpPr>
        <p:spPr>
          <a:xfrm>
            <a:off x="467543" y="1050660"/>
            <a:ext cx="8208912" cy="3386452"/>
          </a:xfrm>
          <a:prstGeom prst="rect">
            <a:avLst/>
          </a:prstGeom>
          <a:noFill/>
        </p:spPr>
        <p:txBody>
          <a:bodyPr wrap="square">
            <a:spAutoFit/>
          </a:bodyPr>
          <a:lstStyle/>
          <a:p>
            <a:pPr xmlns:a="http://schemas.openxmlformats.org/drawingml/2006/main" lvl="0">
              <a:defRPr/>
            </a:pPr>
            <a:r xmlns:a="http://schemas.openxmlformats.org/drawingml/2006/main">
              <a:rPr lang="ceb" altLang="ko-KR" sz="3600"/>
              <a:t>Gipagula silang tanan ni Pedro sa lawak; unya miluhod siya ug nag-ampo. Ug sa miliso ngadto sa patay nga babaye, siya miingon, "Tabitha, bumangon ka." Gibuka niya ang iyang mga mata, ug sa pagkakita niya kang Pedro milingkod siya.</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ceb" altLang="ko-KR" sz="2800">
                <a:solidFill>
                  <a:schemeClr val="tx1">
                    <a:lumMod val="65000"/>
                    <a:lumOff val="35000"/>
                  </a:schemeClr>
                </a:solidFill>
              </a:rPr>
              <a:t>Mga Buhat</a:t>
            </a:r>
            <a:r xmlns:a="http://schemas.openxmlformats.org/drawingml/2006/main">
              <a:rPr lang="ceb" altLang="en-US" sz="2800">
                <a:solidFill>
                  <a:schemeClr val="tx1">
                    <a:lumMod val="65000"/>
                    <a:lumOff val="35000"/>
                  </a:schemeClr>
                </a:solidFill>
              </a:rPr>
              <a:t> </a:t>
            </a:r>
            <a:r xmlns:a="http://schemas.openxmlformats.org/drawingml/2006/main">
              <a:rPr lang="ceb" altLang="ko-KR" sz="2800">
                <a:solidFill>
                  <a:schemeClr val="tx1">
                    <a:lumMod val="65000"/>
                    <a:lumOff val="35000"/>
                  </a:schemeClr>
                </a:solidFill>
              </a:rPr>
              <a:t>9:</a:t>
            </a:r>
            <a:r xmlns:a="http://schemas.openxmlformats.org/drawingml/2006/main">
              <a:rPr lang="ceb" altLang="en-US" sz="2800">
                <a:solidFill>
                  <a:schemeClr val="tx1">
                    <a:lumMod val="65000"/>
                    <a:lumOff val="35000"/>
                  </a:schemeClr>
                </a:solidFill>
              </a:rPr>
              <a:t> </a:t>
            </a:r>
            <a:r xmlns:a="http://schemas.openxmlformats.org/drawingml/2006/main">
              <a:rPr lang="ceb" altLang="ko-KR" sz="2800">
                <a:solidFill>
                  <a:schemeClr val="tx1">
                    <a:lumMod val="65000"/>
                    <a:lumOff val="35000"/>
                  </a:schemeClr>
                </a:solidFill>
              </a:rPr>
              <a:t>40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ceb" altLang="ko-KR" b="1">
                <a:solidFill>
                  <a:schemeClr val="tx1">
                    <a:lumMod val="50000"/>
                    <a:lumOff val="50000"/>
                  </a:schemeClr>
                </a:solidFill>
              </a:rPr>
              <a:t>Num. 94 Ang Pulong sa Dios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306132"/>
          </a:xfrm>
          <a:prstGeom prst="rect">
            <a:avLst/>
          </a:prstGeom>
          <a:noFill/>
        </p:spPr>
        <p:txBody>
          <a:bodyPr wrap="square">
            <a:spAutoFit/>
          </a:bodyPr>
          <a:lstStyle/>
          <a:p>
            <a:pPr xmlns:a="http://schemas.openxmlformats.org/drawingml/2006/main" algn="ctr">
              <a:defRPr/>
            </a:pPr>
            <a:r xmlns:a="http://schemas.openxmlformats.org/drawingml/2006/main">
              <a:rPr lang="ceb" altLang="ko-KR" sz="4000"/>
              <a:t>Si Cornelio, usa ka Hentil nga Naluwas</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7" name="그림 6"/>
          <p:cNvPicPr>
            <a:picLocks noChangeAspect="1"/>
          </p:cNvPicPr>
          <p:nvPr/>
        </p:nvPicPr>
        <p:blipFill rotWithShape="1">
          <a:blip r:embed="rId8"/>
          <a:srcRect l="10" t="40" r="30" b="170"/>
          <a:stretch>
            <a:fillRect/>
          </a:stretch>
        </p:blipFill>
        <p:spPr>
          <a:xfrm>
            <a:off x="4211960" y="1782107"/>
            <a:ext cx="4932040" cy="402744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7931" y="9945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ceb" altLang="ko-KR" sz="4000"/>
              <a:t>Ang Pulong Karon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52256"/>
            <a:ext cx="983695" cy="648072"/>
          </a:xfrm>
          <a:prstGeom prst="rect">
            <a:avLst/>
          </a:prstGeom>
          <a:noFill/>
        </p:spPr>
      </p:pic>
      <p:sp>
        <p:nvSpPr>
          <p:cNvPr id="23" name="TextBox 22"/>
          <p:cNvSpPr txBox="1"/>
          <p:nvPr/>
        </p:nvSpPr>
        <p:spPr>
          <a:xfrm>
            <a:off x="467543" y="1138920"/>
            <a:ext cx="8208912" cy="2290080"/>
          </a:xfrm>
          <a:prstGeom prst="rect">
            <a:avLst/>
          </a:prstGeom>
          <a:noFill/>
        </p:spPr>
        <p:txBody>
          <a:bodyPr wrap="square">
            <a:spAutoFit/>
          </a:bodyPr>
          <a:lstStyle/>
          <a:p>
            <a:pPr xmlns:a="http://schemas.openxmlformats.org/drawingml/2006/main" lvl="0">
              <a:defRPr/>
            </a:pPr>
            <a:r xmlns:a="http://schemas.openxmlformats.org/drawingml/2006/main">
              <a:rPr lang="ceb" altLang="ko-KR" sz="3600"/>
              <a:t>Ang tinuli nga mga magtutuo nga miuban kang Pedro natingala nga ang gasa sa Espiritu Santo gibubo bisan sa mga Gentil.</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ceb" altLang="ko-KR" sz="2800">
                <a:solidFill>
                  <a:schemeClr val="tx1">
                    <a:lumMod val="65000"/>
                    <a:lumOff val="35000"/>
                  </a:schemeClr>
                </a:solidFill>
              </a:rPr>
              <a:t>Buhat 10:</a:t>
            </a:r>
            <a:r xmlns:a="http://schemas.openxmlformats.org/drawingml/2006/main">
              <a:rPr lang="ceb" altLang="en-US" sz="2800">
                <a:solidFill>
                  <a:schemeClr val="tx1">
                    <a:lumMod val="65000"/>
                    <a:lumOff val="35000"/>
                  </a:schemeClr>
                </a:solidFill>
              </a:rPr>
              <a:t> </a:t>
            </a:r>
            <a:r xmlns:a="http://schemas.openxmlformats.org/drawingml/2006/main">
              <a:rPr lang="ceb" altLang="ko-KR" sz="2800">
                <a:solidFill>
                  <a:schemeClr val="tx1">
                    <a:lumMod val="65000"/>
                    <a:lumOff val="35000"/>
                  </a:schemeClr>
                </a:solidFill>
              </a:rPr>
              <a:t>45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085184"/>
            <a:ext cx="9134632" cy="1608986"/>
          </a:xfrm>
          <a:prstGeom prst="rect">
            <a:avLst/>
          </a:prstGeom>
          <a:noFill/>
        </p:spPr>
        <p:txBody>
          <a:bodyPr wrap="square">
            <a:spAutoFit/>
          </a:bodyPr>
          <a:lstStyle/>
          <a:p>
            <a:pPr xmlns:a="http://schemas.openxmlformats.org/drawingml/2006/main" lvl="0">
              <a:defRPr/>
            </a:pPr>
            <a:r xmlns:a="http://schemas.openxmlformats.org/drawingml/2006/main">
              <a:rPr lang="ceb" altLang="ko-KR" sz="2500">
                <a:solidFill>
                  <a:schemeClr val="tx1">
                    <a:lumMod val="65000"/>
                    <a:lumOff val="35000"/>
                  </a:schemeClr>
                </a:solidFill>
              </a:rPr>
              <a:t>Sa Cesarea may tawo nga ginganlag Cornelio, usa ka senturyon sa gitawag nga Italian Regiment.</a:t>
            </a:r>
            <a:endParaRPr xmlns:a="http://schemas.openxmlformats.org/drawingml/2006/main" lang="en-US" altLang="ko-KR" sz="2500">
              <a:solidFill>
                <a:schemeClr val="tx1">
                  <a:lumMod val="65000"/>
                  <a:lumOff val="35000"/>
                </a:schemeClr>
              </a:solidFill>
            </a:endParaRPr>
          </a:p>
          <a:p>
            <a:pPr xmlns:a="http://schemas.openxmlformats.org/drawingml/2006/main" lvl="0">
              <a:defRPr/>
            </a:pPr>
            <a:r xmlns:a="http://schemas.openxmlformats.org/drawingml/2006/main">
              <a:rPr lang="ceb" altLang="ko-KR" sz="2500">
                <a:solidFill>
                  <a:schemeClr val="tx1">
                    <a:lumMod val="65000"/>
                    <a:lumOff val="35000"/>
                  </a:schemeClr>
                </a:solidFill>
              </a:rPr>
              <a:t>Siya ug ang tibuok niyang pamilya debotado ug mahadlokon sa Diyos; madagayaon siyang nanghatag niadtong nanginahanglan ug kanunayng nag-ampo sa Diyos.</a:t>
            </a:r>
            <a:endParaRPr xmlns:a="http://schemas.openxmlformats.org/drawingml/2006/main" lang="en-US" altLang="ko-KR" sz="2500">
              <a:solidFill>
                <a:schemeClr val="tx1">
                  <a:lumMod val="65000"/>
                  <a:lumOff val="35000"/>
                </a:schemeClr>
              </a:solidFill>
            </a:endParaRPr>
          </a:p>
        </p:txBody>
      </p:sp>
      <p:pic>
        <p:nvPicPr>
          <p:cNvPr id="3" name="그림 2"/>
          <p:cNvPicPr>
            <a:picLocks noChangeAspect="1"/>
          </p:cNvPicPr>
          <p:nvPr/>
        </p:nvPicPr>
        <p:blipFill rotWithShape="1">
          <a:blip r:embed="rId2"/>
          <a:srcRect l="110" t="160" r="110" b="100"/>
          <a:stretch>
            <a:fillRect/>
          </a:stretch>
        </p:blipFill>
        <p:spPr>
          <a:xfrm>
            <a:off x="-2715" y="-1"/>
            <a:ext cx="9146715" cy="508518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4274" y="5375344"/>
            <a:ext cx="9134646" cy="1556950"/>
          </a:xfrm>
          <a:prstGeom prst="rect">
            <a:avLst/>
          </a:prstGeom>
          <a:noFill/>
        </p:spPr>
        <p:txBody>
          <a:bodyPr wrap="square">
            <a:spAutoFit/>
          </a:bodyPr>
          <a:lstStyle/>
          <a:p>
            <a:pPr xmlns:a="http://schemas.openxmlformats.org/drawingml/2006/main" lvl="0">
              <a:defRPr/>
            </a:pPr>
            <a:r xmlns:a="http://schemas.openxmlformats.org/drawingml/2006/main">
              <a:rPr lang="ceb" altLang="ko-KR" sz="3200">
                <a:solidFill>
                  <a:schemeClr val="tx1">
                    <a:lumMod val="65000"/>
                    <a:lumOff val="35000"/>
                  </a:schemeClr>
                </a:solidFill>
              </a:rPr>
              <a:t>Isa ka adlaw, nabatian ni Cornelio ang tingog sang Dios samtang nagapangamuyo. “Pagpadala ug mga tawo nga mahimong usa ka tawo nga ginganlag Pedro.”</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rcRect l="90" t="30" r="90" b="160"/>
          <a:stretch>
            <a:fillRect/>
          </a:stretch>
        </p:blipFill>
        <p:spPr>
          <a:xfrm>
            <a:off x="0" y="-1"/>
            <a:ext cx="9151104" cy="537321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657671"/>
            <a:ext cx="9078915" cy="1179374"/>
          </a:xfrm>
          <a:prstGeom prst="rect">
            <a:avLst/>
          </a:prstGeom>
          <a:noFill/>
        </p:spPr>
        <p:txBody>
          <a:bodyPr wrap="square">
            <a:spAutoFit/>
          </a:bodyPr>
          <a:lstStyle/>
          <a:p>
            <a:pPr xmlns:a="http://schemas.openxmlformats.org/drawingml/2006/main" lvl="0">
              <a:defRPr/>
            </a:pPr>
            <a:r xmlns:a="http://schemas.openxmlformats.org/drawingml/2006/main">
              <a:rPr lang="ceb" altLang="ko-KR" sz="2400">
                <a:solidFill>
                  <a:schemeClr val="tx1">
                    <a:lumMod val="65000"/>
                    <a:lumOff val="35000"/>
                  </a:schemeClr>
                </a:solidFill>
              </a:rPr>
              <a:t>Niadtong panahona, si Pedro nakakita usab ug usa ka panan-awon diha sa pag-ampo. Gihatagan siya sa Diyos ug mga mananap gikan sa langit nga dili mahimong kan-on sa mga Hudiyo ug gisugo siya sa pagkaon.</a:t>
            </a:r>
            <a:r xmlns:a="http://schemas.openxmlformats.org/drawingml/2006/main">
              <a:rPr lang="ceb" altLang="en-US" sz="2400">
                <a:solidFill>
                  <a:schemeClr val="tx1">
                    <a:lumMod val="65000"/>
                    <a:lumOff val="35000"/>
                  </a:schemeClr>
                </a:solidFill>
              </a:rPr>
              <a:t> </a:t>
            </a:r>
            <a:r xmlns:a="http://schemas.openxmlformats.org/drawingml/2006/main">
              <a:rPr lang="ceb" altLang="ko-KR" sz="2400">
                <a:solidFill>
                  <a:schemeClr val="tx1">
                    <a:lumMod val="65000"/>
                    <a:lumOff val="35000"/>
                  </a:schemeClr>
                </a:solidFill>
              </a:rPr>
              <a:t>“Ayaw tawga nga mahugaw ang bisan unsa nga gihinloan sa Dios.”</a:t>
            </a:r>
            <a:endParaRPr xmlns:a="http://schemas.openxmlformats.org/drawingml/2006/main" lang="ko-KR" altLang="en-US" sz="2400">
              <a:solidFill>
                <a:schemeClr val="tx1">
                  <a:lumMod val="65000"/>
                  <a:lumOff val="35000"/>
                </a:schemeClr>
              </a:solidFill>
            </a:endParaRPr>
          </a:p>
        </p:txBody>
      </p:sp>
      <p:pic>
        <p:nvPicPr>
          <p:cNvPr id="4" name="그림 3"/>
          <p:cNvPicPr>
            <a:picLocks noChangeAspect="1"/>
          </p:cNvPicPr>
          <p:nvPr/>
        </p:nvPicPr>
        <p:blipFill rotWithShape="1">
          <a:blip r:embed="rId3"/>
          <a:stretch>
            <a:fillRect/>
          </a:stretch>
        </p:blipFill>
        <p:spPr>
          <a:xfrm>
            <a:off x="0" y="-1"/>
            <a:ext cx="9144000" cy="565767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288340"/>
            <a:ext cx="9134646" cy="1558230"/>
          </a:xfrm>
          <a:prstGeom prst="rect">
            <a:avLst/>
          </a:prstGeom>
          <a:noFill/>
        </p:spPr>
        <p:txBody>
          <a:bodyPr wrap="square">
            <a:spAutoFit/>
          </a:bodyPr>
          <a:lstStyle/>
          <a:p>
            <a:pPr xmlns:a="http://schemas.openxmlformats.org/drawingml/2006/main" lvl="0">
              <a:defRPr/>
            </a:pPr>
            <a:r xmlns:a="http://schemas.openxmlformats.org/drawingml/2006/main">
              <a:rPr lang="ceb" altLang="ko-KR" sz="3200">
                <a:solidFill>
                  <a:schemeClr val="tx1">
                    <a:lumMod val="65000"/>
                    <a:lumOff val="35000"/>
                  </a:schemeClr>
                </a:solidFill>
              </a:rPr>
              <a:t>Sa kataposan, si Pedro misunod sa mga tawo nga gipadala ni Cornelio ug miadto sa balay ni Cornelio.</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rcRect l="20" t="160" r="20" b="200"/>
          <a:stretch>
            <a:fillRect/>
          </a:stretch>
        </p:blipFill>
        <p:spPr>
          <a:xfrm>
            <a:off x="0" y="-1"/>
            <a:ext cx="9144000" cy="515719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9050" y="5309900"/>
            <a:ext cx="9107238" cy="1555720"/>
          </a:xfrm>
          <a:prstGeom prst="rect">
            <a:avLst/>
          </a:prstGeom>
          <a:noFill/>
        </p:spPr>
        <p:txBody>
          <a:bodyPr wrap="square">
            <a:spAutoFit/>
          </a:bodyPr>
          <a:lstStyle/>
          <a:p>
            <a:pPr xmlns:a="http://schemas.openxmlformats.org/drawingml/2006/main" lvl="0">
              <a:defRPr/>
            </a:pPr>
            <a:r xmlns:a="http://schemas.openxmlformats.org/drawingml/2006/main">
              <a:rPr lang="ceb" altLang="ko-KR" sz="2400">
                <a:solidFill>
                  <a:schemeClr val="tx1">
                    <a:lumMod val="65000"/>
                    <a:lumOff val="35000"/>
                  </a:schemeClr>
                </a:solidFill>
              </a:rPr>
              <a:t>Si Pedro nagwali kanila ni Jesus ug sa ebanghelyo ngadto kang Cornelio ug sa iyang pamilya. Unya mikunsad kanila ang Espiritu Santo. Nakaamgo siya pinaagi sa pagtan-aw niini; "Bisan ang mga Gentil maluwas kon sila motuo kang Jesus!"</a:t>
            </a:r>
            <a:endParaRPr xmlns:a="http://schemas.openxmlformats.org/drawingml/2006/main" lang="en-US" altLang="ko-KR" sz="2400">
              <a:solidFill>
                <a:schemeClr val="tx1">
                  <a:lumMod val="65000"/>
                  <a:lumOff val="35000"/>
                </a:schemeClr>
              </a:solidFill>
            </a:endParaRPr>
          </a:p>
        </p:txBody>
      </p:sp>
      <p:pic>
        <p:nvPicPr>
          <p:cNvPr id="6" name="그림 5"/>
          <p:cNvPicPr>
            <a:picLocks noChangeAspect="1"/>
          </p:cNvPicPr>
          <p:nvPr/>
        </p:nvPicPr>
        <p:blipFill rotWithShape="1">
          <a:blip r:embed="rId2"/>
          <a:srcRect l="10" t="40" r="30" b="170"/>
          <a:stretch>
            <a:fillRect/>
          </a:stretch>
        </p:blipFill>
        <p:spPr>
          <a:xfrm>
            <a:off x="0" y="-248"/>
            <a:ext cx="9144000" cy="51574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ceb" altLang="ko-KR" sz="4000"/>
              <a:t>Karon nga Leksyon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75355" y="10369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72366"/>
            <a:ext cx="983695" cy="648072"/>
          </a:xfrm>
          <a:prstGeom prst="rect">
            <a:avLst/>
          </a:prstGeom>
          <a:noFill/>
        </p:spPr>
      </p:pic>
      <p:sp>
        <p:nvSpPr>
          <p:cNvPr id="17" name="TextBox 16"/>
          <p:cNvSpPr txBox="1"/>
          <p:nvPr/>
        </p:nvSpPr>
        <p:spPr>
          <a:xfrm>
            <a:off x="323528" y="1124744"/>
            <a:ext cx="8663919" cy="3712051"/>
          </a:xfrm>
          <a:prstGeom prst="rect">
            <a:avLst/>
          </a:prstGeom>
          <a:noFill/>
        </p:spPr>
        <p:txBody>
          <a:bodyPr wrap="square">
            <a:spAutoFit/>
          </a:bodyPr>
          <a:lstStyle/>
          <a:p>
            <a:pPr xmlns:a="http://schemas.openxmlformats.org/drawingml/2006/main" algn="ctr">
              <a:defRPr/>
            </a:pPr>
            <a:r xmlns:a="http://schemas.openxmlformats.org/drawingml/2006/main">
              <a:rPr lang="ceb" altLang="ko-KR" sz="3400">
                <a:solidFill>
                  <a:schemeClr val="tx1">
                    <a:lumMod val="65000"/>
                    <a:lumOff val="35000"/>
                  </a:schemeClr>
                </a:solidFill>
              </a:rPr>
              <a:t>Naghunahuna si Pedro nga ang mga Judio lang ang makatuo kang Jesus ug maluwas.</a:t>
            </a:r>
            <a:endParaRPr xmlns:a="http://schemas.openxmlformats.org/drawingml/2006/main" lang="en-US" altLang="ko-KR" sz="3400">
              <a:solidFill>
                <a:schemeClr val="tx1">
                  <a:lumMod val="65000"/>
                  <a:lumOff val="35000"/>
                </a:schemeClr>
              </a:solidFill>
            </a:endParaRPr>
          </a:p>
          <a:p>
            <a:pPr xmlns:a="http://schemas.openxmlformats.org/drawingml/2006/main" algn="ctr">
              <a:defRPr/>
            </a:pPr>
            <a:r xmlns:a="http://schemas.openxmlformats.org/drawingml/2006/main">
              <a:rPr lang="ceb" altLang="ko-KR" sz="3400">
                <a:solidFill>
                  <a:schemeClr val="tx1">
                    <a:lumMod val="65000"/>
                    <a:lumOff val="35000"/>
                  </a:schemeClr>
                </a:solidFill>
              </a:rPr>
              <a:t>Apan ang ebanghelyo sa Dios walay diskriminasyon taliwala sa tanang katawhan sa kalibutan.</a:t>
            </a:r>
            <a:endParaRPr xmlns:a="http://schemas.openxmlformats.org/drawingml/2006/main" lang="en-US" altLang="ko-KR" sz="3400">
              <a:solidFill>
                <a:schemeClr val="tx1">
                  <a:lumMod val="65000"/>
                  <a:lumOff val="35000"/>
                </a:schemeClr>
              </a:solidFill>
            </a:endParaRPr>
          </a:p>
          <a:p>
            <a:pPr xmlns:a="http://schemas.openxmlformats.org/drawingml/2006/main" algn="ctr">
              <a:defRPr/>
            </a:pPr>
            <a:r xmlns:a="http://schemas.openxmlformats.org/drawingml/2006/main">
              <a:rPr lang="ceb" altLang="ko-KR" sz="3400">
                <a:solidFill>
                  <a:schemeClr val="tx1">
                    <a:lumMod val="65000"/>
                    <a:lumOff val="35000"/>
                  </a:schemeClr>
                </a:solidFill>
              </a:rPr>
              <a:t>Kinahanglan natong isangyaw ang ebanghelyo ngadto sa tanan sa kalibotan aron sila maluwas.</a:t>
            </a:r>
            <a:endParaRPr xmlns:a="http://schemas.openxmlformats.org/drawingml/2006/main" lang="en-US" altLang="ko-KR" sz="34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ceb" altLang="ko-KR" sz="3200">
                <a:solidFill>
                  <a:schemeClr val="tx1">
                    <a:lumMod val="65000"/>
                    <a:lumOff val="35000"/>
                  </a:schemeClr>
                </a:solidFill>
              </a:rPr>
              <a:t>Gidala ni Jesus si Pedro, si Santiago ug si Juan, ug gidala sila sa usa ka hataas nga bukid nga sila ra.</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4933" y="0"/>
            <a:ext cx="9175579" cy="5672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145993"/>
            <a:ext cx="4053592" cy="584775"/>
          </a:xfrm>
          <a:prstGeom prst="rect">
            <a:avLst/>
          </a:prstGeom>
          <a:noFill/>
        </p:spPr>
        <p:txBody>
          <a:bodyPr wrap="square">
            <a:spAutoFit/>
          </a:bodyPr>
          <a:lstStyle/>
          <a:p>
            <a:pPr xmlns:a="http://schemas.openxmlformats.org/drawingml/2006/main" algn="ctr">
              <a:defRPr/>
            </a:pPr>
            <a:r xmlns:a="http://schemas.openxmlformats.org/drawingml/2006/main">
              <a:rPr lang="ceb" altLang="ko-KR" sz="3200"/>
              <a:t>Kinsa si Jesus?</a:t>
            </a:r>
            <a:r xmlns:a="http://schemas.openxmlformats.org/drawingml/2006/main">
              <a:rPr lang="ceb"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0501" y="6472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ceb" altLang="ko-KR" sz="3600">
                <a:solidFill>
                  <a:srgbClr val="0070c0"/>
                </a:solidFill>
              </a:rPr>
              <a:t>Hesus..</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lang="ceb" altLang="ko-KR" sz="3600">
                <a:solidFill>
                  <a:schemeClr val="tx1">
                    <a:lumMod val="65000"/>
                    <a:lumOff val="35000"/>
                  </a:schemeClr>
                </a:solidFill>
              </a:rPr>
              <a:t>Si Jesus naghatag ug kaluwasan sa tanan nga mituo kaniya, bisan unsa pa ang nasyonalidad o kahimtang.</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ceb" altLang="ko-KR" sz="4000">
                <a:solidFill>
                  <a:srgbClr val="ff0000"/>
                </a:solidFill>
              </a:rPr>
              <a:t>Karon nga Quiz</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5959133" y="11779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76868" y="82696"/>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lang="ceb" altLang="ko-KR" sz="3200">
                <a:solidFill>
                  <a:schemeClr val="tx1">
                    <a:lumMod val="65000"/>
                    <a:lumOff val="35000"/>
                  </a:schemeClr>
                </a:solidFill>
              </a:rPr>
              <a:t>Unsang panan-awon ang nakita ni Pedro samtang nag-ampo?</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ceb" altLang="en-US" sz="2800">
                <a:solidFill>
                  <a:schemeClr val="tx1">
                    <a:lumMod val="65000"/>
                    <a:lumOff val="35000"/>
                  </a:schemeClr>
                </a:solidFill>
              </a:rPr>
              <a:t>① </a:t>
            </a:r>
            <a:r xmlns:a="http://schemas.openxmlformats.org/drawingml/2006/main">
              <a:rPr lang="ceb" altLang="ko-KR" sz="2800">
                <a:solidFill>
                  <a:schemeClr val="tx1">
                    <a:lumMod val="65000"/>
                    <a:lumOff val="35000"/>
                  </a:schemeClr>
                </a:solidFill>
              </a:rPr>
              <a:t>Si Jesus mikunsad gikan sa langit.</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ceb" altLang="en-US" sz="2800">
                <a:solidFill>
                  <a:schemeClr val="tx1">
                    <a:lumMod val="65000"/>
                    <a:lumOff val="35000"/>
                  </a:schemeClr>
                </a:solidFill>
              </a:rPr>
              <a:t>② </a:t>
            </a:r>
            <a:r xmlns:a="http://schemas.openxmlformats.org/drawingml/2006/main">
              <a:rPr lang="ceb" altLang="ko-KR" sz="2800">
                <a:solidFill>
                  <a:schemeClr val="tx1">
                    <a:lumMod val="65000"/>
                    <a:lumOff val="35000"/>
                  </a:schemeClr>
                </a:solidFill>
              </a:rPr>
              <a:t>Ang Bibliya nanaug gikan sa langit.</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ceb" altLang="en-US" sz="2800">
                <a:solidFill>
                  <a:schemeClr val="tx1">
                    <a:lumMod val="65000"/>
                    <a:lumOff val="35000"/>
                  </a:schemeClr>
                </a:solidFill>
              </a:rPr>
              <a:t>③ </a:t>
            </a:r>
            <a:r xmlns:a="http://schemas.openxmlformats.org/drawingml/2006/main">
              <a:rPr lang="ceb" altLang="ko-KR" sz="2800">
                <a:solidFill>
                  <a:schemeClr val="tx1">
                    <a:lumMod val="65000"/>
                    <a:lumOff val="35000"/>
                  </a:schemeClr>
                </a:solidFill>
              </a:rPr>
              <a:t>Mga anghel nga nanaog gikan sa langit.</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954107"/>
          </a:xfrm>
          <a:prstGeom prst="rect">
            <a:avLst/>
          </a:prstGeom>
          <a:noFill/>
        </p:spPr>
        <p:txBody>
          <a:bodyPr wrap="square">
            <a:spAutoFit/>
          </a:bodyPr>
          <a:lstStyle/>
          <a:p>
            <a:pPr xmlns:a="http://schemas.openxmlformats.org/drawingml/2006/main" lvl="0">
              <a:defRPr/>
            </a:pPr>
            <a:r xmlns:a="http://schemas.openxmlformats.org/drawingml/2006/main">
              <a:rPr lang="ceb" altLang="en-US" sz="2800">
                <a:solidFill>
                  <a:schemeClr val="tx1">
                    <a:lumMod val="65000"/>
                    <a:lumOff val="35000"/>
                  </a:schemeClr>
                </a:solidFill>
              </a:rPr>
              <a:t>④ </a:t>
            </a:r>
            <a:r xmlns:a="http://schemas.openxmlformats.org/drawingml/2006/main">
              <a:rPr lang="ceb" altLang="ko-KR" sz="2800">
                <a:solidFill>
                  <a:schemeClr val="tx1">
                    <a:lumMod val="65000"/>
                    <a:lumOff val="35000"/>
                  </a:schemeClr>
                </a:solidFill>
              </a:rPr>
              <a:t>Ang mga mananap nga dili makakaon sa mga Judio nanaug gikan sa langit.</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01040" y="5138028"/>
            <a:ext cx="8712968" cy="954107"/>
          </a:xfrm>
          <a:prstGeom prst="rect">
            <a:avLst/>
          </a:prstGeom>
          <a:noFill/>
        </p:spPr>
        <p:txBody>
          <a:bodyPr wrap="square">
            <a:spAutoFit/>
          </a:bodyPr>
          <a:lstStyle/>
          <a:p>
            <a:pPr xmlns:a="http://schemas.openxmlformats.org/drawingml/2006/main" lvl="0">
              <a:defRPr/>
            </a:pPr>
            <a:r xmlns:a="http://schemas.openxmlformats.org/drawingml/2006/main">
              <a:rPr lang="ceb" altLang="en-US" sz="2800">
                <a:solidFill>
                  <a:srgbClr val="ff0000"/>
                </a:solidFill>
              </a:rPr>
              <a:t>④ </a:t>
            </a:r>
            <a:r xmlns:a="http://schemas.openxmlformats.org/drawingml/2006/main">
              <a:rPr lang="ceb" altLang="ko-KR" sz="2800">
                <a:solidFill>
                  <a:srgbClr val="ff0000"/>
                </a:solidFill>
              </a:rPr>
              <a:t>Ang mga mananap nga dili makakaon sa mga Judio nanaug gikan sa langit.</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5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7931" y="9945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ceb" altLang="ko-KR" sz="4000"/>
              <a:t>Ang Pulong Karon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52256"/>
            <a:ext cx="983695" cy="648072"/>
          </a:xfrm>
          <a:prstGeom prst="rect">
            <a:avLst/>
          </a:prstGeom>
          <a:noFill/>
        </p:spPr>
      </p:pic>
      <p:sp>
        <p:nvSpPr>
          <p:cNvPr id="23" name="TextBox 22"/>
          <p:cNvSpPr txBox="1"/>
          <p:nvPr/>
        </p:nvSpPr>
        <p:spPr>
          <a:xfrm>
            <a:off x="467543" y="1282936"/>
            <a:ext cx="8208912" cy="2290080"/>
          </a:xfrm>
          <a:prstGeom prst="rect">
            <a:avLst/>
          </a:prstGeom>
          <a:noFill/>
        </p:spPr>
        <p:txBody>
          <a:bodyPr wrap="square">
            <a:spAutoFit/>
          </a:bodyPr>
          <a:lstStyle/>
          <a:p>
            <a:pPr xmlns:a="http://schemas.openxmlformats.org/drawingml/2006/main" lvl="0">
              <a:defRPr/>
            </a:pPr>
            <a:r xmlns:a="http://schemas.openxmlformats.org/drawingml/2006/main">
              <a:rPr lang="ceb" altLang="ko-KR" sz="3600"/>
              <a:t>Ang tinuli nga mga magtutuo nga miuban kang Pedro natingala nga ang gasa sa Espiritu Santo gibubo bisan sa mga Gentil.</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ceb" altLang="ko-KR" sz="2800">
                <a:solidFill>
                  <a:schemeClr val="tx1">
                    <a:lumMod val="65000"/>
                    <a:lumOff val="35000"/>
                  </a:schemeClr>
                </a:solidFill>
              </a:rPr>
              <a:t>Buhat 10:</a:t>
            </a:r>
            <a:r xmlns:a="http://schemas.openxmlformats.org/drawingml/2006/main">
              <a:rPr lang="ceb" altLang="en-US" sz="2800">
                <a:solidFill>
                  <a:schemeClr val="tx1">
                    <a:lumMod val="65000"/>
                    <a:lumOff val="35000"/>
                  </a:schemeClr>
                </a:solidFill>
              </a:rPr>
              <a:t> </a:t>
            </a:r>
            <a:r xmlns:a="http://schemas.openxmlformats.org/drawingml/2006/main">
              <a:rPr lang="ceb" altLang="ko-KR" sz="2800">
                <a:solidFill>
                  <a:schemeClr val="tx1">
                    <a:lumMod val="65000"/>
                    <a:lumOff val="35000"/>
                  </a:schemeClr>
                </a:solidFill>
              </a:rPr>
              <a:t>45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ceb" altLang="ko-KR" b="1">
                <a:solidFill>
                  <a:schemeClr val="tx1">
                    <a:lumMod val="50000"/>
                    <a:lumOff val="50000"/>
                  </a:schemeClr>
                </a:solidFill>
              </a:rPr>
              <a:t>Num. 95 Ang Pulong sa Dios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915732"/>
          </a:xfrm>
          <a:prstGeom prst="rect">
            <a:avLst/>
          </a:prstGeom>
          <a:noFill/>
        </p:spPr>
        <p:txBody>
          <a:bodyPr wrap="square">
            <a:spAutoFit/>
          </a:bodyPr>
          <a:lstStyle/>
          <a:p>
            <a:pPr xmlns:a="http://schemas.openxmlformats.org/drawingml/2006/main" algn="ctr">
              <a:defRPr/>
            </a:pPr>
            <a:r xmlns:a="http://schemas.openxmlformats.org/drawingml/2006/main">
              <a:rPr lang="ceb" altLang="ko-KR" sz="4000"/>
              <a:t>Pag-awit sa mga Himno</a:t>
            </a:r>
            <a:endParaRPr xmlns:a="http://schemas.openxmlformats.org/drawingml/2006/main" lang="en-US" altLang="ko-KR" sz="4000"/>
          </a:p>
          <a:p>
            <a:pPr xmlns:a="http://schemas.openxmlformats.org/drawingml/2006/main" algn="ctr">
              <a:defRPr/>
            </a:pPr>
            <a:r xmlns:a="http://schemas.openxmlformats.org/drawingml/2006/main">
              <a:rPr lang="ceb" altLang="ko-KR" sz="4000"/>
              <a:t>bisan sa prisohan</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064474" y="2060848"/>
            <a:ext cx="5079526" cy="38194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213623"/>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ceb" altLang="ko-KR" sz="4000"/>
              <a:t>Ang Pulong Karon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1643" y="495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467543" y="1556792"/>
            <a:ext cx="8208912" cy="2289403"/>
          </a:xfrm>
          <a:prstGeom prst="rect">
            <a:avLst/>
          </a:prstGeom>
          <a:noFill/>
        </p:spPr>
        <p:txBody>
          <a:bodyPr wrap="square">
            <a:spAutoFit/>
          </a:bodyPr>
          <a:lstStyle/>
          <a:p>
            <a:pPr xmlns:a="http://schemas.openxmlformats.org/drawingml/2006/main" lvl="0">
              <a:defRPr/>
            </a:pPr>
            <a:r xmlns:a="http://schemas.openxmlformats.org/drawingml/2006/main">
              <a:rPr lang="ceb" altLang="ko-KR" sz="3600"/>
              <a:t>Sa mga tungang gabii si Pablo ug si Silas nag-ampo ug nag-awit ug mga alawiton ngadto sa Dios, ug ang ubang mga binilanggo naminaw kanila.</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ceb" altLang="ko-KR" sz="2800">
                <a:solidFill>
                  <a:schemeClr val="tx1">
                    <a:lumMod val="65000"/>
                    <a:lumOff val="35000"/>
                  </a:schemeClr>
                </a:solidFill>
              </a:rPr>
              <a:t>Mga Buhat</a:t>
            </a:r>
            <a:r xmlns:a="http://schemas.openxmlformats.org/drawingml/2006/main">
              <a:rPr lang="ceb" altLang="en-US" sz="2800">
                <a:solidFill>
                  <a:schemeClr val="tx1">
                    <a:lumMod val="65000"/>
                    <a:lumOff val="35000"/>
                  </a:schemeClr>
                </a:solidFill>
              </a:rPr>
              <a:t> </a:t>
            </a:r>
            <a:r xmlns:a="http://schemas.openxmlformats.org/drawingml/2006/main">
              <a:rPr lang="ceb" altLang="ko-KR" sz="2800">
                <a:solidFill>
                  <a:schemeClr val="tx1">
                    <a:lumMod val="65000"/>
                    <a:lumOff val="35000"/>
                  </a:schemeClr>
                </a:solidFill>
              </a:rPr>
              <a:t>16:</a:t>
            </a:r>
            <a:r xmlns:a="http://schemas.openxmlformats.org/drawingml/2006/main">
              <a:rPr lang="ceb" altLang="en-US" sz="2800">
                <a:solidFill>
                  <a:schemeClr val="tx1">
                    <a:lumMod val="65000"/>
                    <a:lumOff val="35000"/>
                  </a:schemeClr>
                </a:solidFill>
              </a:rPr>
              <a:t> </a:t>
            </a:r>
            <a:r xmlns:a="http://schemas.openxmlformats.org/drawingml/2006/main">
              <a:rPr lang="ceb" altLang="ko-KR" sz="2800">
                <a:solidFill>
                  <a:schemeClr val="tx1">
                    <a:lumMod val="65000"/>
                    <a:lumOff val="35000"/>
                  </a:schemeClr>
                </a:solidFill>
              </a:rPr>
              <a:t>25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326" y="5473005"/>
            <a:ext cx="9134632" cy="1373565"/>
          </a:xfrm>
          <a:prstGeom prst="rect">
            <a:avLst/>
          </a:prstGeom>
          <a:noFill/>
        </p:spPr>
        <p:txBody>
          <a:bodyPr wrap="square">
            <a:spAutoFit/>
          </a:bodyPr>
          <a:lstStyle/>
          <a:p>
            <a:pPr xmlns:a="http://schemas.openxmlformats.org/drawingml/2006/main" lvl="0">
              <a:defRPr/>
            </a:pPr>
            <a:r xmlns:a="http://schemas.openxmlformats.org/drawingml/2006/main">
              <a:rPr lang="ceb" altLang="ko-KR" sz="2800">
                <a:solidFill>
                  <a:schemeClr val="tx1">
                    <a:lumMod val="65000"/>
                    <a:lumOff val="35000"/>
                  </a:schemeClr>
                </a:solidFill>
              </a:rPr>
              <a:t>Gibuhat ni Pablo ug Silas ang ilang labing maayo sa pagsangyaw sa ebanghelyo sa Filipos. Apan ang mga tawo nga nagdumot niini mibunal kang Pablo ug Silas ug gibalhog sila sa bilanggoan.</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5004048" cy="5473005"/>
          </a:xfrm>
          <a:prstGeom prst="rect">
            <a:avLst/>
          </a:prstGeom>
        </p:spPr>
      </p:pic>
      <p:pic>
        <p:nvPicPr>
          <p:cNvPr id="4" name="그림 3"/>
          <p:cNvPicPr>
            <a:picLocks noChangeAspect="1"/>
          </p:cNvPicPr>
          <p:nvPr/>
        </p:nvPicPr>
        <p:blipFill rotWithShape="1">
          <a:blip r:embed="rId3"/>
          <a:srcRect l="30" r="60"/>
          <a:stretch>
            <a:fillRect/>
          </a:stretch>
        </p:blipFill>
        <p:spPr>
          <a:xfrm>
            <a:off x="4572000" y="0"/>
            <a:ext cx="4565958" cy="545105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6122" y="5805264"/>
            <a:ext cx="9134646" cy="954107"/>
          </a:xfrm>
          <a:prstGeom prst="rect">
            <a:avLst/>
          </a:prstGeom>
          <a:noFill/>
        </p:spPr>
        <p:txBody>
          <a:bodyPr wrap="square">
            <a:spAutoFit/>
          </a:bodyPr>
          <a:lstStyle/>
          <a:p>
            <a:pPr xmlns:a="http://schemas.openxmlformats.org/drawingml/2006/main" lvl="0">
              <a:defRPr/>
            </a:pPr>
            <a:r xmlns:a="http://schemas.openxmlformats.org/drawingml/2006/main">
              <a:rPr lang="ceb" altLang="ko-KR" sz="2800">
                <a:solidFill>
                  <a:schemeClr val="tx1">
                    <a:lumMod val="65000"/>
                    <a:lumOff val="35000"/>
                  </a:schemeClr>
                </a:solidFill>
              </a:rPr>
              <a:t>Si Pablo ug Silas nag-ampo ug nagdayeg sa Dios bisan sa bilanggoan. Ang tanan sa prisohan naminaw niini.</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66124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1533" y="5042118"/>
            <a:ext cx="9078915" cy="1794927"/>
          </a:xfrm>
          <a:prstGeom prst="rect">
            <a:avLst/>
          </a:prstGeom>
          <a:noFill/>
        </p:spPr>
        <p:txBody>
          <a:bodyPr wrap="square">
            <a:spAutoFit/>
          </a:bodyPr>
          <a:lstStyle/>
          <a:p>
            <a:pPr xmlns:a="http://schemas.openxmlformats.org/drawingml/2006/main" lvl="0">
              <a:defRPr/>
            </a:pPr>
            <a:r xmlns:a="http://schemas.openxmlformats.org/drawingml/2006/main">
              <a:rPr lang="ceb" altLang="ko-KR" sz="2800">
                <a:solidFill>
                  <a:schemeClr val="tx1">
                    <a:lumMod val="65000"/>
                    <a:lumOff val="35000"/>
                  </a:schemeClr>
                </a:solidFill>
              </a:rPr>
              <a:t>Unya kalit lang nga adunay kusog nga linog nga naabli ang tanang pultahan sa prisohan. Nabalaka pag-ayo ang magbalantay sa bilanggoan tungod kay nagtuo siya nga nakaikyas na ang mga piniriso.</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0" y="1"/>
            <a:ext cx="9144000" cy="501317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733256"/>
            <a:ext cx="9134646" cy="941863"/>
          </a:xfrm>
          <a:prstGeom prst="rect">
            <a:avLst/>
          </a:prstGeom>
          <a:noFill/>
        </p:spPr>
        <p:txBody>
          <a:bodyPr wrap="square">
            <a:spAutoFit/>
          </a:bodyPr>
          <a:lstStyle/>
          <a:p>
            <a:pPr xmlns:a="http://schemas.openxmlformats.org/drawingml/2006/main" lvl="0">
              <a:defRPr/>
            </a:pPr>
            <a:r xmlns:a="http://schemas.openxmlformats.org/drawingml/2006/main">
              <a:rPr lang="ceb" altLang="ko-KR" sz="2800">
                <a:solidFill>
                  <a:schemeClr val="tx1">
                    <a:lumMod val="65000"/>
                    <a:lumOff val="35000"/>
                  </a:schemeClr>
                </a:solidFill>
              </a:rPr>
              <a:t>Misinggit si Pablo, “Ayawg kabalaka! Kitang tanan dinhi!” “Sir, unsay kinahanglan nakong buhaton aron maluwas?” Nangutana ang Tigbantay sa bilanggoan.</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9354" y="-99392"/>
            <a:ext cx="9144000" cy="568863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524" y="5042118"/>
            <a:ext cx="9107238" cy="1794927"/>
          </a:xfrm>
          <a:prstGeom prst="rect">
            <a:avLst/>
          </a:prstGeom>
          <a:noFill/>
        </p:spPr>
        <p:txBody>
          <a:bodyPr wrap="square">
            <a:spAutoFit/>
          </a:bodyPr>
          <a:lstStyle/>
          <a:p>
            <a:pPr xmlns:a="http://schemas.openxmlformats.org/drawingml/2006/main" lvl="0">
              <a:defRPr/>
            </a:pPr>
            <a:r xmlns:a="http://schemas.openxmlformats.org/drawingml/2006/main">
              <a:rPr lang="ceb" altLang="ko-KR" sz="2800">
                <a:solidFill>
                  <a:schemeClr val="tx1">
                    <a:lumMod val="65000"/>
                    <a:lumOff val="35000"/>
                  </a:schemeClr>
                </a:solidFill>
              </a:rPr>
              <a:t>"Tumoo ka kang Ginoong Jesus. Unya ikaw ug ang imong pamilya maluwas!" Niadtong taknaa sa kagabhion gikuha sila sa magbalantay sa bilanggoan ug gihugasan ang ilang mga samad; dayon siya ug ang tanan niyang pamilya nabunyagan.</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494116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9739" y="5311848"/>
            <a:ext cx="9134632" cy="1553772"/>
          </a:xfrm>
          <a:prstGeom prst="rect">
            <a:avLst/>
          </a:prstGeom>
          <a:noFill/>
        </p:spPr>
        <p:txBody>
          <a:bodyPr wrap="square">
            <a:spAutoFit/>
          </a:bodyPr>
          <a:lstStyle/>
          <a:p>
            <a:pPr xmlns:a="http://schemas.openxmlformats.org/drawingml/2006/main" lvl="0">
              <a:defRPr/>
            </a:pPr>
            <a:r xmlns:a="http://schemas.openxmlformats.org/drawingml/2006/main">
              <a:rPr lang="ceb" altLang="ko-KR" sz="3200">
                <a:solidFill>
                  <a:schemeClr val="tx1">
                    <a:lumMod val="65000"/>
                    <a:lumOff val="35000"/>
                  </a:schemeClr>
                </a:solidFill>
              </a:rPr>
              <a:t>Didto nausab ang iyang dagway sa ilang atubangan. Ang iyang nawong misidlak sama sa adlaw, ug ang iyang mga bisti miputi sama sa kahayag.</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466" y="1"/>
            <a:ext cx="9146466"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ceb" altLang="ko-KR" sz="4000"/>
              <a:t>Karon nga Leksyon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0501" y="10075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00757"/>
            <a:ext cx="983695" cy="648072"/>
          </a:xfrm>
          <a:prstGeom prst="rect">
            <a:avLst/>
          </a:prstGeom>
          <a:noFill/>
        </p:spPr>
      </p:pic>
      <p:sp>
        <p:nvSpPr>
          <p:cNvPr id="17" name="TextBox 16"/>
          <p:cNvSpPr txBox="1"/>
          <p:nvPr/>
        </p:nvSpPr>
        <p:spPr>
          <a:xfrm>
            <a:off x="323528" y="910440"/>
            <a:ext cx="8663919" cy="4507380"/>
          </a:xfrm>
          <a:prstGeom prst="rect">
            <a:avLst/>
          </a:prstGeom>
          <a:noFill/>
        </p:spPr>
        <p:txBody>
          <a:bodyPr wrap="square">
            <a:spAutoFit/>
          </a:bodyPr>
          <a:lstStyle/>
          <a:p>
            <a:pPr xmlns:a="http://schemas.openxmlformats.org/drawingml/2006/main" algn="ctr">
              <a:defRPr/>
            </a:pPr>
            <a:r xmlns:a="http://schemas.openxmlformats.org/drawingml/2006/main">
              <a:rPr lang="ceb" altLang="ko-KR" sz="2900">
                <a:solidFill>
                  <a:schemeClr val="tx1">
                    <a:lumMod val="65000"/>
                    <a:lumOff val="35000"/>
                  </a:schemeClr>
                </a:solidFill>
              </a:rPr>
              <a:t>Si Pablo ug Silas wala mahigawad ug nag-ampo ug nagdayeg,</a:t>
            </a:r>
            <a:endParaRPr xmlns:a="http://schemas.openxmlformats.org/drawingml/2006/main" lang="en-US" altLang="ko-KR" sz="2900">
              <a:solidFill>
                <a:schemeClr val="tx1">
                  <a:lumMod val="65000"/>
                  <a:lumOff val="35000"/>
                </a:schemeClr>
              </a:solidFill>
            </a:endParaRPr>
          </a:p>
          <a:p>
            <a:pPr xmlns:a="http://schemas.openxmlformats.org/drawingml/2006/main" algn="ctr">
              <a:defRPr/>
            </a:pPr>
            <a:r xmlns:a="http://schemas.openxmlformats.org/drawingml/2006/main">
              <a:rPr lang="ceb" altLang="ko-KR" sz="2900">
                <a:solidFill>
                  <a:schemeClr val="tx1">
                    <a:lumMod val="65000"/>
                    <a:lumOff val="35000"/>
                  </a:schemeClr>
                </a:solidFill>
              </a:rPr>
              <a:t>bisag gibunalan sila hangtod namatay.</a:t>
            </a:r>
            <a:endParaRPr xmlns:a="http://schemas.openxmlformats.org/drawingml/2006/main" lang="en-US" altLang="ko-KR" sz="2900">
              <a:solidFill>
                <a:schemeClr val="tx1">
                  <a:lumMod val="65000"/>
                  <a:lumOff val="35000"/>
                </a:schemeClr>
              </a:solidFill>
            </a:endParaRPr>
          </a:p>
          <a:p>
            <a:pPr xmlns:a="http://schemas.openxmlformats.org/drawingml/2006/main" algn="ctr">
              <a:defRPr/>
            </a:pPr>
            <a:r xmlns:a="http://schemas.openxmlformats.org/drawingml/2006/main">
              <a:rPr lang="ceb" altLang="ko-KR" sz="2900">
                <a:solidFill>
                  <a:schemeClr val="tx1">
                    <a:lumMod val="65000"/>
                    <a:lumOff val="35000"/>
                  </a:schemeClr>
                </a:solidFill>
              </a:rPr>
              <a:t>Unya giablihan sa Dios ang pultahan sa bilanggoan ug gihatagan sila ug higayon sa pagsangyaw sa ebanghelyo</a:t>
            </a:r>
            <a:endParaRPr xmlns:a="http://schemas.openxmlformats.org/drawingml/2006/main" lang="en-US" altLang="ko-KR" sz="2900">
              <a:solidFill>
                <a:schemeClr val="tx1">
                  <a:lumMod val="65000"/>
                  <a:lumOff val="35000"/>
                </a:schemeClr>
              </a:solidFill>
            </a:endParaRPr>
          </a:p>
          <a:p>
            <a:pPr xmlns:a="http://schemas.openxmlformats.org/drawingml/2006/main" algn="ctr">
              <a:defRPr/>
            </a:pPr>
            <a:r xmlns:a="http://schemas.openxmlformats.org/drawingml/2006/main">
              <a:rPr lang="ceb" altLang="ko-KR" sz="2900">
                <a:solidFill>
                  <a:schemeClr val="tx1">
                    <a:lumMod val="65000"/>
                    <a:lumOff val="35000"/>
                  </a:schemeClr>
                </a:solidFill>
              </a:rPr>
              <a:t>ngadto sa magbalantay sa bilanggoan ug sa iyang pamilya.</a:t>
            </a:r>
            <a:endParaRPr xmlns:a="http://schemas.openxmlformats.org/drawingml/2006/main" lang="en-US" altLang="ko-KR" sz="2900">
              <a:solidFill>
                <a:schemeClr val="tx1">
                  <a:lumMod val="65000"/>
                  <a:lumOff val="35000"/>
                </a:schemeClr>
              </a:solidFill>
            </a:endParaRPr>
          </a:p>
          <a:p>
            <a:pPr xmlns:a="http://schemas.openxmlformats.org/drawingml/2006/main" algn="ctr">
              <a:defRPr/>
            </a:pPr>
            <a:r xmlns:a="http://schemas.openxmlformats.org/drawingml/2006/main">
              <a:rPr lang="ceb" altLang="ko-KR" sz="2900">
                <a:solidFill>
                  <a:schemeClr val="tx1">
                    <a:lumMod val="65000"/>
                    <a:lumOff val="35000"/>
                  </a:schemeClr>
                </a:solidFill>
              </a:rPr>
              <a:t>Naay mga higayon nga magkaproblema sab ta.</a:t>
            </a:r>
            <a:endParaRPr xmlns:a="http://schemas.openxmlformats.org/drawingml/2006/main" lang="en-US" altLang="ko-KR" sz="2900">
              <a:solidFill>
                <a:schemeClr val="tx1">
                  <a:lumMod val="65000"/>
                  <a:lumOff val="35000"/>
                </a:schemeClr>
              </a:solidFill>
            </a:endParaRPr>
          </a:p>
          <a:p>
            <a:pPr xmlns:a="http://schemas.openxmlformats.org/drawingml/2006/main" algn="ctr">
              <a:defRPr/>
            </a:pPr>
            <a:r xmlns:a="http://schemas.openxmlformats.org/drawingml/2006/main">
              <a:rPr lang="ceb" altLang="ko-KR" sz="2900">
                <a:solidFill>
                  <a:schemeClr val="tx1">
                    <a:lumMod val="65000"/>
                    <a:lumOff val="35000"/>
                  </a:schemeClr>
                </a:solidFill>
              </a:rPr>
              <a:t>Ug kung dili nimo pasagdan ang imong kaugalingon ug magpadayon sa pag-ampo ug pagdayeg, luwason ka sa Dios</a:t>
            </a:r>
            <a:endParaRPr xmlns:a="http://schemas.openxmlformats.org/drawingml/2006/main" lang="en-US" altLang="ko-KR" sz="2900">
              <a:solidFill>
                <a:schemeClr val="tx1">
                  <a:lumMod val="65000"/>
                  <a:lumOff val="35000"/>
                </a:schemeClr>
              </a:solidFill>
            </a:endParaRPr>
          </a:p>
          <a:p>
            <a:pPr xmlns:a="http://schemas.openxmlformats.org/drawingml/2006/main" algn="ctr">
              <a:defRPr/>
            </a:pPr>
            <a:r xmlns:a="http://schemas.openxmlformats.org/drawingml/2006/main">
              <a:rPr lang="ceb" altLang="ko-KR" sz="2900">
                <a:solidFill>
                  <a:schemeClr val="tx1">
                    <a:lumMod val="65000"/>
                    <a:lumOff val="35000"/>
                  </a:schemeClr>
                </a:solidFill>
              </a:rPr>
              <a:t>sa talagsaong paagi.</a:t>
            </a:r>
            <a:endParaRPr xmlns:a="http://schemas.openxmlformats.org/drawingml/2006/main" lang="en-US" altLang="ko-KR" sz="29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173894"/>
            <a:ext cx="4053592" cy="584775"/>
          </a:xfrm>
          <a:prstGeom prst="rect">
            <a:avLst/>
          </a:prstGeom>
          <a:noFill/>
        </p:spPr>
        <p:txBody>
          <a:bodyPr wrap="square">
            <a:spAutoFit/>
          </a:bodyPr>
          <a:lstStyle/>
          <a:p>
            <a:pPr xmlns:a="http://schemas.openxmlformats.org/drawingml/2006/main" algn="ctr">
              <a:defRPr/>
            </a:pPr>
            <a:r xmlns:a="http://schemas.openxmlformats.org/drawingml/2006/main">
              <a:rPr lang="ceb" altLang="ko-KR" sz="3200"/>
              <a:t>Kinsa si Jesus?</a:t>
            </a:r>
            <a:r xmlns:a="http://schemas.openxmlformats.org/drawingml/2006/main">
              <a:rPr lang="ceb"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864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4224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ceb" altLang="ko-KR" sz="3600">
                <a:solidFill>
                  <a:srgbClr val="0070c0"/>
                </a:solidFill>
              </a:rPr>
              <a:t>Hesus..</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ceb" altLang="ko-KR" sz="3600">
                <a:solidFill>
                  <a:schemeClr val="tx1">
                    <a:lumMod val="65000"/>
                    <a:lumOff val="35000"/>
                  </a:schemeClr>
                </a:solidFill>
              </a:rPr>
              <a:t>Gihatagan ako ni Jesus og gahum sa pagbuntog sa tanang kalisdanan ug kalisdanan.</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ceb" altLang="ko-KR" sz="4000"/>
              <a:t>Karon nga Quiz</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48603" y="118352"/>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0190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lang="ceb" altLang="ko-KR" sz="3200">
                <a:solidFill>
                  <a:schemeClr val="tx1">
                    <a:lumMod val="65000"/>
                    <a:lumOff val="35000"/>
                  </a:schemeClr>
                </a:solidFill>
              </a:rPr>
              <a:t>Unsa ang gibuhat ni Pablo ug Silas sa prisohan??</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ceb" altLang="en-US" sz="2800">
                <a:solidFill>
                  <a:schemeClr val="tx1">
                    <a:lumMod val="65000"/>
                    <a:lumOff val="35000"/>
                  </a:schemeClr>
                </a:solidFill>
              </a:rPr>
              <a:t>① </a:t>
            </a:r>
            <a:r xmlns:a="http://schemas.openxmlformats.org/drawingml/2006/main">
              <a:rPr lang="ceb" altLang="ko-KR" sz="2800">
                <a:solidFill>
                  <a:schemeClr val="tx1">
                    <a:lumMod val="65000"/>
                    <a:lumOff val="35000"/>
                  </a:schemeClr>
                </a:solidFill>
              </a:rPr>
              <a:t>Naghilak sila.</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ceb" altLang="en-US" sz="2800">
                <a:solidFill>
                  <a:schemeClr val="tx1">
                    <a:lumMod val="65000"/>
                    <a:lumOff val="35000"/>
                  </a:schemeClr>
                </a:solidFill>
              </a:rPr>
              <a:t>② </a:t>
            </a:r>
            <a:r xmlns:a="http://schemas.openxmlformats.org/drawingml/2006/main">
              <a:rPr lang="ceb" altLang="ko-KR" sz="2800">
                <a:solidFill>
                  <a:schemeClr val="tx1">
                    <a:lumMod val="65000"/>
                    <a:lumOff val="35000"/>
                  </a:schemeClr>
                </a:solidFill>
              </a:rPr>
              <a:t>Nagpakiluoy sila para sa ilang kinabuhi.</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ceb" altLang="en-US" sz="2800">
                <a:solidFill>
                  <a:schemeClr val="tx1">
                    <a:lumMod val="65000"/>
                    <a:lumOff val="35000"/>
                  </a:schemeClr>
                </a:solidFill>
              </a:rPr>
              <a:t>③ </a:t>
            </a:r>
            <a:r xmlns:a="http://schemas.openxmlformats.org/drawingml/2006/main">
              <a:rPr lang="ceb" altLang="ko-KR" sz="2800">
                <a:solidFill>
                  <a:schemeClr val="tx1">
                    <a:lumMod val="65000"/>
                    <a:lumOff val="35000"/>
                  </a:schemeClr>
                </a:solidFill>
              </a:rPr>
              <a:t>Nasagmuyo sila.</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ceb" altLang="en-US" sz="2800">
                <a:solidFill>
                  <a:schemeClr val="tx1">
                    <a:lumMod val="65000"/>
                    <a:lumOff val="35000"/>
                  </a:schemeClr>
                </a:solidFill>
              </a:rPr>
              <a:t>④ </a:t>
            </a:r>
            <a:r xmlns:a="http://schemas.openxmlformats.org/drawingml/2006/main">
              <a:rPr lang="ceb" altLang="ko-KR" sz="2800">
                <a:solidFill>
                  <a:schemeClr val="tx1">
                    <a:lumMod val="65000"/>
                    <a:lumOff val="35000"/>
                  </a:schemeClr>
                </a:solidFill>
              </a:rPr>
              <a:t>Nag-ampo sila ug miawit og mga himno.</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ceb" altLang="en-US" sz="2800">
                <a:solidFill>
                  <a:srgbClr val="ff0000"/>
                </a:solidFill>
              </a:rPr>
              <a:t>④ </a:t>
            </a:r>
            <a:r xmlns:a="http://schemas.openxmlformats.org/drawingml/2006/main">
              <a:rPr lang="ceb" altLang="ko-KR" sz="2800">
                <a:solidFill>
                  <a:srgbClr val="ff0000"/>
                </a:solidFill>
              </a:rPr>
              <a:t>Nag-ampo sila ug miawit og mga himno.</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6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213623"/>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ceb" altLang="ko-KR" sz="4000"/>
              <a:t>Ang Pulong Karon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1643" y="495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467543" y="1143956"/>
            <a:ext cx="8208912" cy="2285044"/>
          </a:xfrm>
          <a:prstGeom prst="rect">
            <a:avLst/>
          </a:prstGeom>
          <a:noFill/>
        </p:spPr>
        <p:txBody>
          <a:bodyPr wrap="square">
            <a:spAutoFit/>
          </a:bodyPr>
          <a:lstStyle/>
          <a:p>
            <a:pPr xmlns:a="http://schemas.openxmlformats.org/drawingml/2006/main" lvl="0">
              <a:defRPr/>
            </a:pPr>
            <a:r xmlns:a="http://schemas.openxmlformats.org/drawingml/2006/main">
              <a:rPr lang="ceb" altLang="ko-KR" sz="3600"/>
              <a:t>Sa mga tungang gabii si Pablo ug si Silas nag-ampo ug nag-awit ug mga alawiton ngadto sa Dios, ug ang ubang mga binilanggo naminaw kanila.</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ceb" altLang="ko-KR" sz="2800">
                <a:solidFill>
                  <a:schemeClr val="tx1">
                    <a:lumMod val="65000"/>
                    <a:lumOff val="35000"/>
                  </a:schemeClr>
                </a:solidFill>
              </a:rPr>
              <a:t>Mga Buhat</a:t>
            </a:r>
            <a:r xmlns:a="http://schemas.openxmlformats.org/drawingml/2006/main">
              <a:rPr lang="ceb" altLang="en-US" sz="2800">
                <a:solidFill>
                  <a:schemeClr val="tx1">
                    <a:lumMod val="65000"/>
                    <a:lumOff val="35000"/>
                  </a:schemeClr>
                </a:solidFill>
              </a:rPr>
              <a:t> </a:t>
            </a:r>
            <a:r xmlns:a="http://schemas.openxmlformats.org/drawingml/2006/main">
              <a:rPr lang="ceb" altLang="ko-KR" sz="2800">
                <a:solidFill>
                  <a:schemeClr val="tx1">
                    <a:lumMod val="65000"/>
                    <a:lumOff val="35000"/>
                  </a:schemeClr>
                </a:solidFill>
              </a:rPr>
              <a:t>16:</a:t>
            </a:r>
            <a:r xmlns:a="http://schemas.openxmlformats.org/drawingml/2006/main">
              <a:rPr lang="ceb" altLang="en-US" sz="2800">
                <a:solidFill>
                  <a:schemeClr val="tx1">
                    <a:lumMod val="65000"/>
                    <a:lumOff val="35000"/>
                  </a:schemeClr>
                </a:solidFill>
              </a:rPr>
              <a:t> </a:t>
            </a:r>
            <a:r xmlns:a="http://schemas.openxmlformats.org/drawingml/2006/main">
              <a:rPr lang="ceb" altLang="ko-KR" sz="2800">
                <a:solidFill>
                  <a:schemeClr val="tx1">
                    <a:lumMod val="65000"/>
                    <a:lumOff val="35000"/>
                  </a:schemeClr>
                </a:solidFill>
              </a:rPr>
              <a:t>25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ceb" altLang="ko-KR" b="1">
                <a:solidFill>
                  <a:schemeClr val="tx1">
                    <a:lumMod val="50000"/>
                    <a:lumOff val="50000"/>
                  </a:schemeClr>
                </a:solidFill>
              </a:rPr>
              <a:t>Num. 96 Ang Pulong sa Dios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915732"/>
          </a:xfrm>
          <a:prstGeom prst="rect">
            <a:avLst/>
          </a:prstGeom>
          <a:noFill/>
        </p:spPr>
        <p:txBody>
          <a:bodyPr wrap="square">
            <a:spAutoFit/>
          </a:bodyPr>
          <a:lstStyle/>
          <a:p>
            <a:pPr xmlns:a="http://schemas.openxmlformats.org/drawingml/2006/main" algn="ctr">
              <a:defRPr/>
            </a:pPr>
            <a:r xmlns:a="http://schemas.openxmlformats.org/drawingml/2006/main">
              <a:rPr lang="ceb" altLang="ko-KR" sz="4000"/>
              <a:t>Gisangyaw ni Pablo ang Ebanghelyo ngadto sa Hari</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267355" y="1959038"/>
            <a:ext cx="4876645" cy="382529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ceb" altLang="ko-KR" sz="4000"/>
              <a:t>Ang Pulong Karon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33499"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05576" y="39657"/>
            <a:ext cx="983695" cy="648072"/>
          </a:xfrm>
          <a:prstGeom prst="rect">
            <a:avLst/>
          </a:prstGeom>
          <a:noFill/>
        </p:spPr>
      </p:pic>
      <p:sp>
        <p:nvSpPr>
          <p:cNvPr id="23" name="TextBox 22"/>
          <p:cNvSpPr txBox="1"/>
          <p:nvPr/>
        </p:nvSpPr>
        <p:spPr>
          <a:xfrm>
            <a:off x="452238" y="1420265"/>
            <a:ext cx="8208912" cy="2825980"/>
          </a:xfrm>
          <a:prstGeom prst="rect">
            <a:avLst/>
          </a:prstGeom>
          <a:noFill/>
        </p:spPr>
        <p:txBody>
          <a:bodyPr wrap="square">
            <a:spAutoFit/>
          </a:bodyPr>
          <a:lstStyle/>
          <a:p>
            <a:pPr xmlns:a="http://schemas.openxmlformats.org/drawingml/2006/main" lvl="0">
              <a:defRPr/>
            </a:pPr>
            <a:r xmlns:a="http://schemas.openxmlformats.org/drawingml/2006/main">
              <a:rPr lang="ceb" altLang="ko-KR" sz="3600"/>
              <a:t>Nagsabat si Pablo, "Malip-ot man ukon malawig--nagapangamuyo ako sa Dios nga indi lamang ikaw kundi ang tanan nga nagapamati sa akon subong mangin pareho sa akon, luwas sa sining mga kadena."</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ceb" altLang="ko-KR" sz="2800">
                <a:solidFill>
                  <a:schemeClr val="tx1">
                    <a:lumMod val="65000"/>
                    <a:lumOff val="35000"/>
                  </a:schemeClr>
                </a:solidFill>
              </a:rPr>
              <a:t>Mga Buhat</a:t>
            </a:r>
            <a:r xmlns:a="http://schemas.openxmlformats.org/drawingml/2006/main">
              <a:rPr lang="ceb" altLang="en-US" sz="2800">
                <a:solidFill>
                  <a:schemeClr val="tx1">
                    <a:lumMod val="65000"/>
                    <a:lumOff val="35000"/>
                  </a:schemeClr>
                </a:solidFill>
              </a:rPr>
              <a:t> </a:t>
            </a:r>
            <a:r xmlns:a="http://schemas.openxmlformats.org/drawingml/2006/main">
              <a:rPr lang="ceb" altLang="ko-KR" sz="2800">
                <a:solidFill>
                  <a:schemeClr val="tx1">
                    <a:lumMod val="65000"/>
                    <a:lumOff val="35000"/>
                  </a:schemeClr>
                </a:solidFill>
              </a:rPr>
              <a:t>26:</a:t>
            </a:r>
            <a:r xmlns:a="http://schemas.openxmlformats.org/drawingml/2006/main">
              <a:rPr lang="ceb" altLang="en-US" sz="2800">
                <a:solidFill>
                  <a:schemeClr val="tx1">
                    <a:lumMod val="65000"/>
                    <a:lumOff val="35000"/>
                  </a:schemeClr>
                </a:solidFill>
              </a:rPr>
              <a:t> </a:t>
            </a:r>
            <a:r xmlns:a="http://schemas.openxmlformats.org/drawingml/2006/main">
              <a:rPr lang="ceb" altLang="ko-KR" sz="2800">
                <a:solidFill>
                  <a:schemeClr val="tx1">
                    <a:lumMod val="65000"/>
                    <a:lumOff val="35000"/>
                  </a:schemeClr>
                </a:solidFill>
              </a:rPr>
              <a:t>29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473005"/>
            <a:ext cx="9134632" cy="1373565"/>
          </a:xfrm>
          <a:prstGeom prst="rect">
            <a:avLst/>
          </a:prstGeom>
          <a:noFill/>
        </p:spPr>
        <p:txBody>
          <a:bodyPr wrap="square">
            <a:spAutoFit/>
          </a:bodyPr>
          <a:lstStyle/>
          <a:p>
            <a:pPr xmlns:a="http://schemas.openxmlformats.org/drawingml/2006/main" lvl="0">
              <a:defRPr/>
            </a:pPr>
            <a:r xmlns:a="http://schemas.openxmlformats.org/drawingml/2006/main">
              <a:rPr lang="ceb" altLang="ko-KR" sz="2800">
                <a:solidFill>
                  <a:schemeClr val="tx1">
                    <a:lumMod val="65000"/>
                    <a:lumOff val="35000"/>
                  </a:schemeClr>
                </a:solidFill>
              </a:rPr>
              <a:t>Si Pablo misangyaw sa ebanghelyo ug sa katapusan nahimo nga usa ka binilanggo sa Jerusalem. Si Haring Agripa nangutana mahitungod sa mga sala sa binilanggo nga si Pablo.</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36512" y="0"/>
            <a:ext cx="9180512"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606" y="5310788"/>
            <a:ext cx="9134646" cy="1554831"/>
          </a:xfrm>
          <a:prstGeom prst="rect">
            <a:avLst/>
          </a:prstGeom>
          <a:noFill/>
        </p:spPr>
        <p:txBody>
          <a:bodyPr wrap="square">
            <a:spAutoFit/>
          </a:bodyPr>
          <a:lstStyle/>
          <a:p>
            <a:pPr xmlns:a="http://schemas.openxmlformats.org/drawingml/2006/main" lvl="0">
              <a:defRPr/>
            </a:pPr>
            <a:r xmlns:a="http://schemas.openxmlformats.org/drawingml/2006/main">
              <a:rPr lang="ceb" altLang="ko-KR" sz="3200">
                <a:solidFill>
                  <a:schemeClr val="tx1">
                    <a:lumMod val="65000"/>
                    <a:lumOff val="35000"/>
                  </a:schemeClr>
                </a:solidFill>
              </a:rPr>
              <a:t>"Adunay permiso ka nga isulti ang imong kaugalingon!" Si Agripa mihatag ug panahon alang kang Pablo sa pagsugod sa iyang depensa.</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2190"/>
            <a:ext cx="9144000" cy="528901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2542" y="5450997"/>
            <a:ext cx="9078915" cy="1384995"/>
          </a:xfrm>
          <a:prstGeom prst="rect">
            <a:avLst/>
          </a:prstGeom>
          <a:noFill/>
        </p:spPr>
        <p:txBody>
          <a:bodyPr wrap="square">
            <a:spAutoFit/>
          </a:bodyPr>
          <a:lstStyle/>
          <a:p>
            <a:pPr xmlns:a="http://schemas.openxmlformats.org/drawingml/2006/main" lvl="0">
              <a:defRPr/>
            </a:pPr>
            <a:r xmlns:a="http://schemas.openxmlformats.org/drawingml/2006/main">
              <a:rPr lang="ceb" altLang="ko-KR" sz="2800">
                <a:solidFill>
                  <a:schemeClr val="tx1">
                    <a:lumMod val="65000"/>
                    <a:lumOff val="35000"/>
                  </a:schemeClr>
                </a:solidFill>
              </a:rPr>
              <a:t>Gigamit ni Pablo ang kahigayonan sa pagsangyaw sa ebanghelyo. "O hari, nanghinaut ako nga mahimo kang sama kanako gawas niining mga kadena!"</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3"/>
          <a:stretch>
            <a:fillRect/>
          </a:stretch>
        </p:blipFill>
        <p:spPr>
          <a:xfrm>
            <a:off x="0" y="22008"/>
            <a:ext cx="9144000" cy="520719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805264"/>
            <a:ext cx="9134646" cy="954107"/>
          </a:xfrm>
          <a:prstGeom prst="rect">
            <a:avLst/>
          </a:prstGeom>
          <a:noFill/>
        </p:spPr>
        <p:txBody>
          <a:bodyPr wrap="square">
            <a:spAutoFit/>
          </a:bodyPr>
          <a:lstStyle/>
          <a:p>
            <a:pPr xmlns:a="http://schemas.openxmlformats.org/drawingml/2006/main" lvl="0">
              <a:defRPr/>
            </a:pPr>
            <a:r xmlns:a="http://schemas.openxmlformats.org/drawingml/2006/main">
              <a:rPr lang="ceb" altLang="ko-KR" sz="2800">
                <a:solidFill>
                  <a:schemeClr val="tx1">
                    <a:lumMod val="65000"/>
                    <a:lumOff val="35000"/>
                  </a:schemeClr>
                </a:solidFill>
              </a:rPr>
              <a:t>Ang hari walay nakitang sala kang Pablo. Gusto ni Pablo nga moadto sa Roma ug magwali sa ebanghelyo ngadto sa Emperador.</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4279"/>
            <a:ext cx="9144000" cy="578098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9589" y="5805264"/>
            <a:ext cx="9144000" cy="1077218"/>
          </a:xfrm>
          <a:prstGeom prst="rect">
            <a:avLst/>
          </a:prstGeom>
          <a:noFill/>
        </p:spPr>
        <p:txBody>
          <a:bodyPr wrap="square">
            <a:spAutoFit/>
          </a:bodyPr>
          <a:lstStyle/>
          <a:p>
            <a:pPr xmlns:a="http://schemas.openxmlformats.org/drawingml/2006/main" lvl="0">
              <a:defRPr/>
            </a:pPr>
            <a:r xmlns:a="http://schemas.openxmlformats.org/drawingml/2006/main">
              <a:rPr lang="ceb" altLang="ko-KR" sz="3200">
                <a:solidFill>
                  <a:schemeClr val="tx1">
                    <a:lumMod val="65000"/>
                    <a:lumOff val="35000"/>
                  </a:schemeClr>
                </a:solidFill>
              </a:rPr>
              <a:t>Ug dihay nagpakita sa ilang atubangan si Moises ug si Elias, nga nakigsulti kang Jesus.</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9391" y="6656"/>
            <a:ext cx="8973879"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487068"/>
            <a:ext cx="9107238" cy="1369026"/>
          </a:xfrm>
          <a:prstGeom prst="rect">
            <a:avLst/>
          </a:prstGeom>
          <a:noFill/>
        </p:spPr>
        <p:txBody>
          <a:bodyPr wrap="square">
            <a:spAutoFit/>
          </a:bodyPr>
          <a:lstStyle/>
          <a:p>
            <a:pPr xmlns:a="http://schemas.openxmlformats.org/drawingml/2006/main" lvl="0">
              <a:defRPr/>
            </a:pPr>
            <a:r xmlns:a="http://schemas.openxmlformats.org/drawingml/2006/main">
              <a:rPr lang="ceb" altLang="ko-KR" sz="2800">
                <a:solidFill>
                  <a:schemeClr val="tx1">
                    <a:lumMod val="65000"/>
                    <a:lumOff val="35000"/>
                  </a:schemeClr>
                </a:solidFill>
              </a:rPr>
              <a:t>Sa ngadtongadto, si Pablo miapelar sa Romanong emperador. Ingong binilanggo, misakay si Pablo sa usa ka sakayan aron moadto sa emperador sa Roma.</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6864"/>
            <a:ext cx="9144000" cy="550036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ceb" altLang="ko-KR" sz="4000"/>
              <a:t>Karon nga Leksyon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67150" y="132390"/>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25112" y="71688"/>
            <a:ext cx="983695" cy="648072"/>
          </a:xfrm>
          <a:prstGeom prst="rect">
            <a:avLst/>
          </a:prstGeom>
          <a:noFill/>
        </p:spPr>
      </p:pic>
      <p:sp>
        <p:nvSpPr>
          <p:cNvPr id="17" name="TextBox 16"/>
          <p:cNvSpPr txBox="1"/>
          <p:nvPr/>
        </p:nvSpPr>
        <p:spPr>
          <a:xfrm>
            <a:off x="240040" y="1142270"/>
            <a:ext cx="8663919" cy="3989800"/>
          </a:xfrm>
          <a:prstGeom prst="rect">
            <a:avLst/>
          </a:prstGeom>
          <a:noFill/>
        </p:spPr>
        <p:txBody>
          <a:bodyPr wrap="square">
            <a:spAutoFit/>
          </a:bodyPr>
          <a:lstStyle/>
          <a:p>
            <a:pPr xmlns:a="http://schemas.openxmlformats.org/drawingml/2006/main" algn="ctr">
              <a:defRPr/>
            </a:pPr>
            <a:r xmlns:a="http://schemas.openxmlformats.org/drawingml/2006/main">
              <a:rPr lang="ceb" altLang="ko-KR" sz="3200">
                <a:solidFill>
                  <a:schemeClr val="tx1">
                    <a:lumMod val="65000"/>
                    <a:lumOff val="35000"/>
                  </a:schemeClr>
                </a:solidFill>
              </a:rPr>
              <a:t>Si Pablo usa ka binilanggo, apan siya nagwali sa ebanghelyo nga mapahitas-on</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ceb" altLang="ko-KR" sz="3200">
                <a:solidFill>
                  <a:schemeClr val="tx1">
                    <a:lumMod val="65000"/>
                    <a:lumOff val="35000"/>
                  </a:schemeClr>
                </a:solidFill>
              </a:rPr>
              <a:t>atubangan sa hari sa iyang kaugalingong pagsulay.</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ceb" altLang="ko-KR" sz="3200">
                <a:solidFill>
                  <a:schemeClr val="tx1">
                    <a:lumMod val="65000"/>
                    <a:lumOff val="35000"/>
                  </a:schemeClr>
                </a:solidFill>
              </a:rPr>
              <a:t>Tungod kay wala niya ikaulaw ang ebanghelyo, ug mituo siya nga kini usa ka garbo nga kamatuoran.</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ceb" altLang="ko-KR" sz="3200">
                <a:solidFill>
                  <a:schemeClr val="tx1">
                    <a:lumMod val="65000"/>
                    <a:lumOff val="35000"/>
                  </a:schemeClr>
                </a:solidFill>
              </a:rPr>
              <a:t>Kita kinahanglan nga makahimo sa masaligon ug maisugon nga pagsangyaw sa Ebanghelyo ni Jesus bisan kinsa nga atong mahimamat.</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1418" y="234969"/>
            <a:ext cx="4053592" cy="572751"/>
          </a:xfrm>
          <a:prstGeom prst="rect">
            <a:avLst/>
          </a:prstGeom>
          <a:noFill/>
        </p:spPr>
        <p:txBody>
          <a:bodyPr wrap="square">
            <a:spAutoFit/>
          </a:bodyPr>
          <a:lstStyle/>
          <a:p>
            <a:pPr xmlns:a="http://schemas.openxmlformats.org/drawingml/2006/main" algn="ctr">
              <a:defRPr/>
            </a:pPr>
            <a:r xmlns:a="http://schemas.openxmlformats.org/drawingml/2006/main">
              <a:rPr lang="ceb" altLang="ko-KR" sz="3200"/>
              <a:t>Kinsa si Jesus?</a:t>
            </a:r>
            <a:r xmlns:a="http://schemas.openxmlformats.org/drawingml/2006/main">
              <a:rPr lang="ceb"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20560" y="6560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12172"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ceb" altLang="ko-KR" sz="3600">
                <a:solidFill>
                  <a:srgbClr val="0070c0"/>
                </a:solidFill>
              </a:rPr>
              <a:t>Hesus..</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ceb" altLang="ko-KR" sz="3600">
                <a:solidFill>
                  <a:schemeClr val="tx1">
                    <a:lumMod val="65000"/>
                    <a:lumOff val="35000"/>
                  </a:schemeClr>
                </a:solidFill>
              </a:rPr>
              <a:t>Si Jesus mas taas pa kay sa pinakataas nga tawo sa kalibotan.</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2697" y="242816"/>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ceb" altLang="ko-KR" sz="4000"/>
              <a:t>Karon nga Quiz</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75355" y="7726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89806" y="61465"/>
            <a:ext cx="983695" cy="648072"/>
          </a:xfrm>
          <a:prstGeom prst="rect">
            <a:avLst/>
          </a:prstGeom>
          <a:noFill/>
        </p:spPr>
      </p:pic>
      <p:sp>
        <p:nvSpPr>
          <p:cNvPr id="23" name="TextBox 22"/>
          <p:cNvSpPr txBox="1"/>
          <p:nvPr/>
        </p:nvSpPr>
        <p:spPr>
          <a:xfrm>
            <a:off x="323528" y="1340768"/>
            <a:ext cx="8424936" cy="1077218"/>
          </a:xfrm>
          <a:prstGeom prst="rect">
            <a:avLst/>
          </a:prstGeom>
          <a:noFill/>
        </p:spPr>
        <p:txBody>
          <a:bodyPr wrap="square">
            <a:spAutoFit/>
          </a:bodyPr>
          <a:lstStyle/>
          <a:p>
            <a:pPr xmlns:a="http://schemas.openxmlformats.org/drawingml/2006/main" lvl="0">
              <a:defRPr/>
            </a:pPr>
            <a:r xmlns:a="http://schemas.openxmlformats.org/drawingml/2006/main">
              <a:rPr lang="ceb" altLang="ko-KR" sz="3200">
                <a:solidFill>
                  <a:schemeClr val="tx1">
                    <a:lumMod val="65000"/>
                    <a:lumOff val="35000"/>
                  </a:schemeClr>
                </a:solidFill>
              </a:rPr>
              <a:t>Unsa ang gibuhat ni Pablo sa dihang ang hari sa husay ni Pablo mihatag kaniya og higayon sa pagsulti?</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a:spAutoFit/>
          </a:bodyPr>
          <a:lstStyle/>
          <a:p>
            <a:pPr xmlns:a="http://schemas.openxmlformats.org/drawingml/2006/main" lvl="0">
              <a:defRPr/>
            </a:pPr>
            <a:r xmlns:a="http://schemas.openxmlformats.org/drawingml/2006/main">
              <a:rPr lang="ceb" altLang="en-US" sz="2800">
                <a:solidFill>
                  <a:schemeClr val="tx1">
                    <a:lumMod val="65000"/>
                    <a:lumOff val="35000"/>
                  </a:schemeClr>
                </a:solidFill>
              </a:rPr>
              <a:t>① </a:t>
            </a:r>
            <a:r xmlns:a="http://schemas.openxmlformats.org/drawingml/2006/main">
              <a:rPr lang="ceb" altLang="ko-KR" sz="2800">
                <a:solidFill>
                  <a:schemeClr val="tx1">
                    <a:lumMod val="65000"/>
                    <a:lumOff val="35000"/>
                  </a:schemeClr>
                </a:solidFill>
              </a:rPr>
              <a:t>Gisangyaw niya ang Ebanghelyo ni Jesus.</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a:spAutoFit/>
          </a:bodyPr>
          <a:lstStyle/>
          <a:p>
            <a:pPr xmlns:a="http://schemas.openxmlformats.org/drawingml/2006/main" lvl="0">
              <a:defRPr/>
            </a:pPr>
            <a:r xmlns:a="http://schemas.openxmlformats.org/drawingml/2006/main">
              <a:rPr lang="ceb" altLang="en-US" sz="2800">
                <a:solidFill>
                  <a:schemeClr val="tx1">
                    <a:lumMod val="65000"/>
                    <a:lumOff val="35000"/>
                  </a:schemeClr>
                </a:solidFill>
              </a:rPr>
              <a:t>② </a:t>
            </a:r>
            <a:r xmlns:a="http://schemas.openxmlformats.org/drawingml/2006/main">
              <a:rPr lang="ceb" altLang="ko-KR" sz="2800">
                <a:solidFill>
                  <a:schemeClr val="tx1">
                    <a:lumMod val="65000"/>
                    <a:lumOff val="35000"/>
                  </a:schemeClr>
                </a:solidFill>
              </a:rPr>
              <a:t>Giakusahan niya ang daotang tawo.</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ceb" altLang="en-US" sz="2800">
                <a:solidFill>
                  <a:schemeClr val="tx1">
                    <a:lumMod val="65000"/>
                    <a:lumOff val="35000"/>
                  </a:schemeClr>
                </a:solidFill>
              </a:rPr>
              <a:t>③ </a:t>
            </a:r>
            <a:r xmlns:a="http://schemas.openxmlformats.org/drawingml/2006/main">
              <a:rPr lang="ceb" altLang="ko-KR" sz="2800">
                <a:solidFill>
                  <a:schemeClr val="tx1">
                    <a:lumMod val="65000"/>
                    <a:lumOff val="35000"/>
                  </a:schemeClr>
                </a:solidFill>
              </a:rPr>
              <a:t>Gihangyo niya nga buhian siya.</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ceb" altLang="en-US" sz="2800">
                <a:solidFill>
                  <a:schemeClr val="tx1">
                    <a:lumMod val="65000"/>
                    <a:lumOff val="35000"/>
                  </a:schemeClr>
                </a:solidFill>
              </a:rPr>
              <a:t>④ </a:t>
            </a:r>
            <a:r xmlns:a="http://schemas.openxmlformats.org/drawingml/2006/main">
              <a:rPr lang="ceb" altLang="ko-KR" sz="2800">
                <a:solidFill>
                  <a:schemeClr val="tx1">
                    <a:lumMod val="65000"/>
                    <a:lumOff val="35000"/>
                  </a:schemeClr>
                </a:solidFill>
              </a:rPr>
              <a:t>Nag-ampo siya ug miawit og mga himno.</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34549" y="27809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ceb" altLang="en-US" sz="2800">
                <a:solidFill>
                  <a:srgbClr val="ff0000"/>
                </a:solidFill>
              </a:rPr>
              <a:t>① </a:t>
            </a:r>
            <a:r xmlns:a="http://schemas.openxmlformats.org/drawingml/2006/main">
              <a:rPr lang="ceb" altLang="ko-KR" sz="2800">
                <a:solidFill>
                  <a:srgbClr val="ff0000"/>
                </a:solidFill>
              </a:rPr>
              <a:t>Gisangyaw niya ang Ebanghelyo ni Jesus.</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7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ceb" altLang="ko-KR" sz="4000"/>
              <a:t>Ang Pulong Karon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33499"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05576" y="39657"/>
            <a:ext cx="983695" cy="648072"/>
          </a:xfrm>
          <a:prstGeom prst="rect">
            <a:avLst/>
          </a:prstGeom>
          <a:noFill/>
        </p:spPr>
      </p:pic>
      <p:sp>
        <p:nvSpPr>
          <p:cNvPr id="23" name="TextBox 22"/>
          <p:cNvSpPr txBox="1"/>
          <p:nvPr/>
        </p:nvSpPr>
        <p:spPr>
          <a:xfrm>
            <a:off x="452238" y="1420265"/>
            <a:ext cx="8208912" cy="2862322"/>
          </a:xfrm>
          <a:prstGeom prst="rect">
            <a:avLst/>
          </a:prstGeom>
          <a:noFill/>
        </p:spPr>
        <p:txBody>
          <a:bodyPr wrap="square">
            <a:spAutoFit/>
          </a:bodyPr>
          <a:lstStyle/>
          <a:p>
            <a:pPr xmlns:a="http://schemas.openxmlformats.org/drawingml/2006/main" lvl="0">
              <a:defRPr/>
            </a:pPr>
            <a:r xmlns:a="http://schemas.openxmlformats.org/drawingml/2006/main">
              <a:rPr lang="ceb" altLang="ko-KR" sz="3600"/>
              <a:t>Nagsabat si Pablo, "Malip-ot man ukon malawig--nagapangamuyo ako sa Dios nga indi lamang ikaw kundi ang tanan nga nagapamati sa akon subong mangin pareho sa akon, luwas sa sining mga kadena."</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ceb" altLang="ko-KR" sz="2800">
                <a:solidFill>
                  <a:schemeClr val="tx1">
                    <a:lumMod val="65000"/>
                    <a:lumOff val="35000"/>
                  </a:schemeClr>
                </a:solidFill>
              </a:rPr>
              <a:t>Mga Buhat</a:t>
            </a:r>
            <a:r xmlns:a="http://schemas.openxmlformats.org/drawingml/2006/main">
              <a:rPr lang="ceb" altLang="en-US" sz="2800">
                <a:solidFill>
                  <a:schemeClr val="tx1">
                    <a:lumMod val="65000"/>
                    <a:lumOff val="35000"/>
                  </a:schemeClr>
                </a:solidFill>
              </a:rPr>
              <a:t> </a:t>
            </a:r>
            <a:r xmlns:a="http://schemas.openxmlformats.org/drawingml/2006/main">
              <a:rPr lang="ceb" altLang="ko-KR" sz="2800">
                <a:solidFill>
                  <a:schemeClr val="tx1">
                    <a:lumMod val="65000"/>
                    <a:lumOff val="35000"/>
                  </a:schemeClr>
                </a:solidFill>
              </a:rPr>
              <a:t>26:</a:t>
            </a:r>
            <a:r xmlns:a="http://schemas.openxmlformats.org/drawingml/2006/main">
              <a:rPr lang="ceb" altLang="en-US" sz="2800">
                <a:solidFill>
                  <a:schemeClr val="tx1">
                    <a:lumMod val="65000"/>
                    <a:lumOff val="35000"/>
                  </a:schemeClr>
                </a:solidFill>
              </a:rPr>
              <a:t> </a:t>
            </a:r>
            <a:r xmlns:a="http://schemas.openxmlformats.org/drawingml/2006/main">
              <a:rPr lang="ceb" altLang="ko-KR" sz="2800">
                <a:solidFill>
                  <a:schemeClr val="tx1">
                    <a:lumMod val="65000"/>
                    <a:lumOff val="35000"/>
                  </a:schemeClr>
                </a:solidFill>
              </a:rPr>
              <a:t>29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ceb" altLang="ko-KR" b="1">
                <a:solidFill>
                  <a:schemeClr val="tx1">
                    <a:lumMod val="50000"/>
                    <a:lumOff val="50000"/>
                  </a:schemeClr>
                </a:solidFill>
              </a:rPr>
              <a:t>Num. 97 Ang Pulong sa Dios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306132"/>
          </a:xfrm>
          <a:prstGeom prst="rect">
            <a:avLst/>
          </a:prstGeom>
          <a:noFill/>
        </p:spPr>
        <p:txBody>
          <a:bodyPr wrap="square">
            <a:spAutoFit/>
          </a:bodyPr>
          <a:lstStyle/>
          <a:p>
            <a:pPr xmlns:a="http://schemas.openxmlformats.org/drawingml/2006/main" algn="ctr">
              <a:defRPr/>
            </a:pPr>
            <a:r xmlns:a="http://schemas.openxmlformats.org/drawingml/2006/main">
              <a:rPr lang="ceb" altLang="ko-KR" sz="4000"/>
              <a:t>Ang Barko Nalunod!</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7" name="그림 6"/>
          <p:cNvPicPr>
            <a:picLocks noChangeAspect="1"/>
          </p:cNvPicPr>
          <p:nvPr/>
        </p:nvPicPr>
        <p:blipFill rotWithShape="1">
          <a:blip r:embed="rId8"/>
          <a:stretch>
            <a:fillRect/>
          </a:stretch>
        </p:blipFill>
        <p:spPr>
          <a:xfrm>
            <a:off x="3748890" y="1959038"/>
            <a:ext cx="5395110" cy="388843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4120" y="208806"/>
            <a:ext cx="4053592" cy="694164"/>
          </a:xfrm>
          <a:prstGeom prst="rect">
            <a:avLst/>
          </a:prstGeom>
          <a:noFill/>
        </p:spPr>
        <p:txBody>
          <a:bodyPr wrap="square">
            <a:spAutoFit/>
          </a:bodyPr>
          <a:lstStyle/>
          <a:p>
            <a:pPr xmlns:a="http://schemas.openxmlformats.org/drawingml/2006/main" algn="ctr">
              <a:defRPr/>
            </a:pPr>
            <a:r xmlns:a="http://schemas.openxmlformats.org/drawingml/2006/main">
              <a:rPr lang="ceb" altLang="ko-KR" sz="4000"/>
              <a:t>Ang Pulong Karon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49777"/>
            <a:ext cx="983695" cy="648072"/>
          </a:xfrm>
          <a:prstGeom prst="rect">
            <a:avLst/>
          </a:prstGeom>
          <a:noFill/>
        </p:spPr>
      </p:pic>
      <p:sp>
        <p:nvSpPr>
          <p:cNvPr id="23" name="TextBox 22"/>
          <p:cNvSpPr txBox="1"/>
          <p:nvPr/>
        </p:nvSpPr>
        <p:spPr>
          <a:xfrm>
            <a:off x="467544" y="1820270"/>
            <a:ext cx="8208912" cy="2283100"/>
          </a:xfrm>
          <a:prstGeom prst="rect">
            <a:avLst/>
          </a:prstGeom>
          <a:noFill/>
        </p:spPr>
        <p:txBody>
          <a:bodyPr wrap="square">
            <a:spAutoFit/>
          </a:bodyPr>
          <a:lstStyle/>
          <a:p>
            <a:pPr xmlns:a="http://schemas.openxmlformats.org/drawingml/2006/main" lvl="0">
              <a:defRPr/>
            </a:pPr>
            <a:r xmlns:a="http://schemas.openxmlformats.org/drawingml/2006/main">
              <a:rPr lang="ceb" altLang="ko-KR" sz="3600"/>
              <a:t>ug miingon, 'Ayaw kahadlok, Pablo. Kinahanglang husayon ka sa atubangan ni Cesar; ug ang Dios sa maloloy-on naghatag kanimo sa kinabuhi sa tanan nga naglawig uban kanimo.'</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ceb" altLang="ko-KR" sz="2800">
                <a:solidFill>
                  <a:schemeClr val="tx1">
                    <a:lumMod val="65000"/>
                    <a:lumOff val="35000"/>
                  </a:schemeClr>
                </a:solidFill>
              </a:rPr>
              <a:t>Mga Buhat</a:t>
            </a:r>
            <a:r xmlns:a="http://schemas.openxmlformats.org/drawingml/2006/main">
              <a:rPr lang="ceb" altLang="en-US" sz="2800">
                <a:solidFill>
                  <a:schemeClr val="tx1">
                    <a:lumMod val="65000"/>
                    <a:lumOff val="35000"/>
                  </a:schemeClr>
                </a:solidFill>
              </a:rPr>
              <a:t> </a:t>
            </a:r>
            <a:r xmlns:a="http://schemas.openxmlformats.org/drawingml/2006/main">
              <a:rPr lang="ceb" altLang="ko-KR" sz="2800">
                <a:solidFill>
                  <a:schemeClr val="tx1">
                    <a:lumMod val="65000"/>
                    <a:lumOff val="35000"/>
                  </a:schemeClr>
                </a:solidFill>
              </a:rPr>
              <a:t>27:</a:t>
            </a:r>
            <a:r xmlns:a="http://schemas.openxmlformats.org/drawingml/2006/main">
              <a:rPr lang="ceb" altLang="en-US" sz="2800">
                <a:solidFill>
                  <a:schemeClr val="tx1">
                    <a:lumMod val="65000"/>
                    <a:lumOff val="35000"/>
                  </a:schemeClr>
                </a:solidFill>
              </a:rPr>
              <a:t> </a:t>
            </a:r>
            <a:r xmlns:a="http://schemas.openxmlformats.org/drawingml/2006/main">
              <a:rPr lang="ceb" altLang="ko-KR" sz="2800">
                <a:solidFill>
                  <a:schemeClr val="tx1">
                    <a:lumMod val="65000"/>
                    <a:lumOff val="35000"/>
                  </a:schemeClr>
                </a:solidFill>
              </a:rPr>
              <a:t>24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89" y="5805264"/>
            <a:ext cx="9134632" cy="1077218"/>
          </a:xfrm>
          <a:prstGeom prst="rect">
            <a:avLst/>
          </a:prstGeom>
          <a:noFill/>
        </p:spPr>
        <p:txBody>
          <a:bodyPr wrap="square">
            <a:spAutoFit/>
          </a:bodyPr>
          <a:lstStyle/>
          <a:p>
            <a:pPr xmlns:a="http://schemas.openxmlformats.org/drawingml/2006/main" lvl="0">
              <a:defRPr/>
            </a:pPr>
            <a:r xmlns:a="http://schemas.openxmlformats.org/drawingml/2006/main">
              <a:rPr lang="ceb" altLang="ko-KR" sz="3200">
                <a:solidFill>
                  <a:schemeClr val="tx1">
                    <a:lumMod val="65000"/>
                    <a:lumOff val="35000"/>
                  </a:schemeClr>
                </a:solidFill>
              </a:rPr>
              <a:t>Si Pablo gidala sa Roma sakay sa barko uban sa ubang mga binilanggo.</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0851" y="-19487"/>
            <a:ext cx="9144000" cy="582475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252" y="5661248"/>
            <a:ext cx="9134646" cy="1077218"/>
          </a:xfrm>
          <a:prstGeom prst="rect">
            <a:avLst/>
          </a:prstGeom>
          <a:noFill/>
        </p:spPr>
        <p:txBody>
          <a:bodyPr wrap="square">
            <a:spAutoFit/>
          </a:bodyPr>
          <a:lstStyle/>
          <a:p>
            <a:pPr xmlns:a="http://schemas.openxmlformats.org/drawingml/2006/main" lvl="0">
              <a:defRPr/>
            </a:pPr>
            <a:r xmlns:a="http://schemas.openxmlformats.org/drawingml/2006/main">
              <a:rPr lang="ceb" altLang="ko-KR" sz="3200">
                <a:solidFill>
                  <a:schemeClr val="tx1">
                    <a:lumMod val="65000"/>
                    <a:lumOff val="35000"/>
                  </a:schemeClr>
                </a:solidFill>
              </a:rPr>
              <a:t>Apan, delikado nga malunod ang barko tungod sa bagyo. Nangurog ang tanan sa kahadlok.</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1"/>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5085" y="5805264"/>
            <a:ext cx="9078915" cy="954107"/>
          </a:xfrm>
          <a:prstGeom prst="rect">
            <a:avLst/>
          </a:prstGeom>
          <a:noFill/>
        </p:spPr>
        <p:txBody>
          <a:bodyPr wrap="square">
            <a:spAutoFit/>
          </a:bodyPr>
          <a:lstStyle/>
          <a:p>
            <a:pPr xmlns:a="http://schemas.openxmlformats.org/drawingml/2006/main" lvl="0">
              <a:defRPr/>
            </a:pPr>
            <a:r xmlns:a="http://schemas.openxmlformats.org/drawingml/2006/main">
              <a:rPr lang="ceb" altLang="ko-KR" sz="2800">
                <a:solidFill>
                  <a:schemeClr val="tx1">
                    <a:lumMod val="65000"/>
                    <a:lumOff val="35000"/>
                  </a:schemeClr>
                </a:solidFill>
              </a:rPr>
              <a:t>Si Pablo nag-ampo sa Diyos ug misulti sa mga tawo. "Ayaw kahadlok. Miingon ang Dios nga walay mamatay."</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3"/>
          <a:stretch>
            <a:fillRect/>
          </a:stretch>
        </p:blipFill>
        <p:spPr>
          <a:xfrm>
            <a:off x="0" y="-4197"/>
            <a:ext cx="9144000" cy="566544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11" y="5883621"/>
            <a:ext cx="9134646" cy="943899"/>
          </a:xfrm>
          <a:prstGeom prst="rect">
            <a:avLst/>
          </a:prstGeom>
          <a:noFill/>
        </p:spPr>
        <p:txBody>
          <a:bodyPr wrap="square">
            <a:spAutoFit/>
          </a:bodyPr>
          <a:lstStyle/>
          <a:p>
            <a:pPr xmlns:a="http://schemas.openxmlformats.org/drawingml/2006/main" lvl="0">
              <a:defRPr/>
            </a:pPr>
            <a:r xmlns:a="http://schemas.openxmlformats.org/drawingml/2006/main">
              <a:rPr lang="ceb" altLang="ko-KR" sz="2800">
                <a:solidFill>
                  <a:schemeClr val="tx1">
                    <a:lumMod val="65000"/>
                    <a:lumOff val="35000"/>
                  </a:schemeClr>
                </a:solidFill>
              </a:rPr>
              <a:t>Usa ka tingog gikan sa panganod miingon, “Kini mao ang akong Anak, nga akong gihigugma; sa iya nalipay gid ako. Paminaw kaniya!”</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538810" y="2902"/>
            <a:ext cx="8109783"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805264"/>
            <a:ext cx="9134646" cy="954107"/>
          </a:xfrm>
          <a:prstGeom prst="rect">
            <a:avLst/>
          </a:prstGeom>
          <a:noFill/>
        </p:spPr>
        <p:txBody>
          <a:bodyPr wrap="square">
            <a:spAutoFit/>
          </a:bodyPr>
          <a:lstStyle/>
          <a:p>
            <a:pPr xmlns:a="http://schemas.openxmlformats.org/drawingml/2006/main" lvl="0">
              <a:defRPr/>
            </a:pPr>
            <a:r xmlns:a="http://schemas.openxmlformats.org/drawingml/2006/main">
              <a:rPr lang="ceb" altLang="ko-KR" sz="2800">
                <a:solidFill>
                  <a:schemeClr val="tx1">
                    <a:lumMod val="65000"/>
                    <a:lumOff val="35000"/>
                  </a:schemeClr>
                </a:solidFill>
              </a:rPr>
              <a:t>Ang barko nalunod, apan sama sa giingon ni Pablo, ang mga tawo makadunggo sa isla nga walay bisan usa ka kamatayon.</a:t>
            </a:r>
            <a:r xmlns:a="http://schemas.openxmlformats.org/drawingml/2006/main">
              <a:rPr lang="ceb" altLang="en-US" sz="2800">
                <a:solidFill>
                  <a:schemeClr val="tx1">
                    <a:lumMod val="65000"/>
                    <a:lumOff val="35000"/>
                  </a:schemeClr>
                </a:solidFill>
              </a:rPr>
              <a:t> </a:t>
            </a:r>
            <a:endParaRPr xmlns:a="http://schemas.openxmlformats.org/drawingml/2006/main" lang="en-US" altLang="ko-KR"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4677" y="1"/>
            <a:ext cx="9144000" cy="580526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762" y="5661248"/>
            <a:ext cx="9107238" cy="1077218"/>
          </a:xfrm>
          <a:prstGeom prst="rect">
            <a:avLst/>
          </a:prstGeom>
          <a:noFill/>
        </p:spPr>
        <p:txBody>
          <a:bodyPr wrap="square">
            <a:spAutoFit/>
          </a:bodyPr>
          <a:lstStyle/>
          <a:p>
            <a:pPr xmlns:a="http://schemas.openxmlformats.org/drawingml/2006/main" lvl="0">
              <a:defRPr/>
            </a:pPr>
            <a:r xmlns:a="http://schemas.openxmlformats.org/drawingml/2006/main">
              <a:rPr lang="ceb" altLang="ko-KR" sz="3200">
                <a:solidFill>
                  <a:schemeClr val="tx1">
                    <a:lumMod val="65000"/>
                    <a:lumOff val="35000"/>
                  </a:schemeClr>
                </a:solidFill>
              </a:rPr>
              <a:t>Si Pablo nagwali kang Jesus sa isla ug naghatag ug himaya sa Dios.</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18381" y="1"/>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9843" y="189652"/>
            <a:ext cx="4053592" cy="694268"/>
          </a:xfrm>
          <a:prstGeom prst="rect">
            <a:avLst/>
          </a:prstGeom>
          <a:noFill/>
        </p:spPr>
        <p:txBody>
          <a:bodyPr wrap="square">
            <a:spAutoFit/>
          </a:bodyPr>
          <a:lstStyle/>
          <a:p>
            <a:pPr xmlns:a="http://schemas.openxmlformats.org/drawingml/2006/main" algn="ctr">
              <a:defRPr/>
            </a:pPr>
            <a:r xmlns:a="http://schemas.openxmlformats.org/drawingml/2006/main">
              <a:rPr lang="ceb" altLang="ko-KR" sz="4000"/>
              <a:t>Karon nga Leksyon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83439"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76868" y="82696"/>
            <a:ext cx="983695" cy="648072"/>
          </a:xfrm>
          <a:prstGeom prst="rect">
            <a:avLst/>
          </a:prstGeom>
          <a:noFill/>
        </p:spPr>
      </p:pic>
      <p:sp>
        <p:nvSpPr>
          <p:cNvPr id="17" name="TextBox 16"/>
          <p:cNvSpPr txBox="1"/>
          <p:nvPr/>
        </p:nvSpPr>
        <p:spPr>
          <a:xfrm>
            <a:off x="323528" y="1215572"/>
            <a:ext cx="8663919" cy="3992698"/>
          </a:xfrm>
          <a:prstGeom prst="rect">
            <a:avLst/>
          </a:prstGeom>
          <a:noFill/>
        </p:spPr>
        <p:txBody>
          <a:bodyPr wrap="square">
            <a:spAutoFit/>
          </a:bodyPr>
          <a:lstStyle/>
          <a:p>
            <a:pPr xmlns:a="http://schemas.openxmlformats.org/drawingml/2006/main" algn="ctr">
              <a:defRPr/>
            </a:pPr>
            <a:r xmlns:a="http://schemas.openxmlformats.org/drawingml/2006/main">
              <a:rPr lang="ceb" altLang="ko-KR" sz="3200">
                <a:solidFill>
                  <a:schemeClr val="tx1">
                    <a:lumMod val="65000"/>
                    <a:lumOff val="35000"/>
                  </a:schemeClr>
                </a:solidFill>
              </a:rPr>
              <a:t>Si Pablo nag-ampo, nagdasig sa uban, bisan sa panahon sa krisis sa dihang ang barko hapit na malunod.</a:t>
            </a:r>
            <a:r xmlns:a="http://schemas.openxmlformats.org/drawingml/2006/main">
              <a:rPr lang="ceb" altLang="en-US" sz="3200">
                <a:solidFill>
                  <a:schemeClr val="tx1">
                    <a:lumMod val="65000"/>
                    <a:lumOff val="35000"/>
                  </a:schemeClr>
                </a:solidFill>
              </a:rPr>
              <a:t> </a:t>
            </a:r>
            <a:r xmlns:a="http://schemas.openxmlformats.org/drawingml/2006/main">
              <a:rPr lang="ceb" altLang="ko-KR" sz="3200">
                <a:solidFill>
                  <a:schemeClr val="tx1">
                    <a:lumMod val="65000"/>
                    <a:lumOff val="35000"/>
                  </a:schemeClr>
                </a:solidFill>
              </a:rPr>
              <a:t>Sa kataposan, silang tanan naluwas,</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ceb" altLang="ko-KR" sz="3200">
                <a:solidFill>
                  <a:schemeClr val="tx1">
                    <a:lumMod val="65000"/>
                    <a:lumOff val="35000"/>
                  </a:schemeClr>
                </a:solidFill>
              </a:rPr>
              <a:t>sama sa giingon ni Paul.</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ceb" altLang="ko-KR" sz="3200">
                <a:solidFill>
                  <a:schemeClr val="tx1">
                    <a:lumMod val="65000"/>
                    <a:lumOff val="35000"/>
                  </a:schemeClr>
                </a:solidFill>
              </a:rPr>
              <a:t>Ang katawhan sa Diyos maoy responsable sa paghatod sa kabubut-on sa Diyos ngadto sa kalibotan pinaagi sa pag-ampo ug alang sa maayong balita sa kaluwasan sa Diyos.</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209584"/>
            <a:ext cx="4053592" cy="569561"/>
          </a:xfrm>
          <a:prstGeom prst="rect">
            <a:avLst/>
          </a:prstGeom>
          <a:noFill/>
        </p:spPr>
        <p:txBody>
          <a:bodyPr wrap="square">
            <a:spAutoFit/>
          </a:bodyPr>
          <a:lstStyle/>
          <a:p>
            <a:pPr xmlns:a="http://schemas.openxmlformats.org/drawingml/2006/main" algn="ctr">
              <a:defRPr/>
            </a:pPr>
            <a:r xmlns:a="http://schemas.openxmlformats.org/drawingml/2006/main">
              <a:rPr lang="ceb" altLang="ko-KR" sz="3200"/>
              <a:t>Kinsa si Jesus?</a:t>
            </a:r>
            <a:r xmlns:a="http://schemas.openxmlformats.org/drawingml/2006/main">
              <a:rPr lang="ceb"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506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135821"/>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ceb" altLang="ko-KR" sz="3600">
                <a:solidFill>
                  <a:srgbClr val="0070c0"/>
                </a:solidFill>
              </a:rPr>
              <a:t>Si Hesus nga..</a:t>
            </a:r>
            <a:endParaRPr xmlns:a="http://schemas.openxmlformats.org/drawingml/2006/main" lang="ko-KR" altLang="en-US" sz="3600">
              <a:solidFill>
                <a:srgbClr val="0070c0"/>
              </a:solidFill>
            </a:endParaRPr>
          </a:p>
        </p:txBody>
      </p:sp>
      <p:sp>
        <p:nvSpPr>
          <p:cNvPr id="14" name="TextBox 13"/>
          <p:cNvSpPr txBox="1"/>
          <p:nvPr/>
        </p:nvSpPr>
        <p:spPr>
          <a:xfrm>
            <a:off x="467544" y="2660719"/>
            <a:ext cx="8208912" cy="1737926"/>
          </a:xfrm>
          <a:prstGeom prst="rect">
            <a:avLst/>
          </a:prstGeom>
          <a:noFill/>
        </p:spPr>
        <p:txBody>
          <a:bodyPr wrap="square">
            <a:spAutoFit/>
          </a:bodyPr>
          <a:lstStyle/>
          <a:p>
            <a:pPr xmlns:a="http://schemas.openxmlformats.org/drawingml/2006/main" lvl="0">
              <a:defRPr/>
            </a:pPr>
            <a:r xmlns:a="http://schemas.openxmlformats.org/drawingml/2006/main">
              <a:rPr lang="ceb" altLang="ko-KR" sz="3600">
                <a:solidFill>
                  <a:schemeClr val="tx1">
                    <a:lumMod val="65000"/>
                    <a:lumOff val="35000"/>
                  </a:schemeClr>
                </a:solidFill>
              </a:rPr>
              <a:t>Si Jesus ang tag-iya sa tanang kinabuhi sa kalibotan. Walay mamatay nga walay pagtugot kaniya.</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ceb" altLang="ko-KR" sz="4000"/>
              <a:t>Karon nga Quiz</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75355" y="3275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72925"/>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ceb" altLang="ko-KR" sz="3200">
                <a:solidFill>
                  <a:schemeClr val="tx1">
                    <a:lumMod val="65000"/>
                    <a:lumOff val="35000"/>
                  </a:schemeClr>
                </a:solidFill>
              </a:rPr>
              <a:t>Unsa ang gibuhat ni Pablo sa dihang ang barko misugat sa bagyo?</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ceb" altLang="en-US" sz="2800">
                <a:solidFill>
                  <a:schemeClr val="tx1">
                    <a:lumMod val="65000"/>
                    <a:lumOff val="35000"/>
                  </a:schemeClr>
                </a:solidFill>
              </a:rPr>
              <a:t>① </a:t>
            </a:r>
            <a:r xmlns:a="http://schemas.openxmlformats.org/drawingml/2006/main">
              <a:rPr lang="ceb" altLang="ko-KR" sz="2800">
                <a:solidFill>
                  <a:schemeClr val="tx1">
                    <a:lumMod val="65000"/>
                    <a:lumOff val="35000"/>
                  </a:schemeClr>
                </a:solidFill>
              </a:rPr>
              <a:t>Mihilak siya.</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ceb" altLang="en-US" sz="2800">
                <a:solidFill>
                  <a:schemeClr val="tx1">
                    <a:lumMod val="65000"/>
                    <a:lumOff val="35000"/>
                  </a:schemeClr>
                </a:solidFill>
              </a:rPr>
              <a:t>② </a:t>
            </a:r>
            <a:r xmlns:a="http://schemas.openxmlformats.org/drawingml/2006/main">
              <a:rPr lang="ceb" altLang="ko-KR" sz="2800">
                <a:solidFill>
                  <a:schemeClr val="tx1">
                    <a:lumMod val="65000"/>
                    <a:lumOff val="35000"/>
                  </a:schemeClr>
                </a:solidFill>
              </a:rPr>
              <a:t>Milukso siya sa dagat.</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ceb" altLang="en-US" sz="2800">
                <a:solidFill>
                  <a:schemeClr val="tx1">
                    <a:lumMod val="65000"/>
                    <a:lumOff val="35000"/>
                  </a:schemeClr>
                </a:solidFill>
              </a:rPr>
              <a:t>③ </a:t>
            </a:r>
            <a:r xmlns:a="http://schemas.openxmlformats.org/drawingml/2006/main">
              <a:rPr lang="ceb" altLang="ko-KR" sz="2800">
                <a:solidFill>
                  <a:schemeClr val="tx1">
                    <a:lumMod val="65000"/>
                    <a:lumOff val="35000"/>
                  </a:schemeClr>
                </a:solidFill>
              </a:rPr>
              <a:t>Nakig-away siya sa piloto.</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ceb" altLang="en-US" sz="2800">
                <a:solidFill>
                  <a:schemeClr val="tx1">
                    <a:lumMod val="65000"/>
                    <a:lumOff val="35000"/>
                  </a:schemeClr>
                </a:solidFill>
              </a:rPr>
              <a:t>④ </a:t>
            </a:r>
            <a:r xmlns:a="http://schemas.openxmlformats.org/drawingml/2006/main">
              <a:rPr lang="ceb" altLang="ko-KR" sz="2800">
                <a:solidFill>
                  <a:schemeClr val="tx1">
                    <a:lumMod val="65000"/>
                    <a:lumOff val="35000"/>
                  </a:schemeClr>
                </a:solidFill>
              </a:rPr>
              <a:t>Nag-ampo siya sa Diyos.</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10992"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ceb" altLang="en-US" sz="2800">
                <a:solidFill>
                  <a:srgbClr val="ff0000"/>
                </a:solidFill>
              </a:rPr>
              <a:t>④ </a:t>
            </a:r>
            <a:r xmlns:a="http://schemas.openxmlformats.org/drawingml/2006/main">
              <a:rPr lang="ceb" altLang="ko-KR" sz="2800">
                <a:solidFill>
                  <a:srgbClr val="ff0000"/>
                </a:solidFill>
              </a:rPr>
              <a:t>Nag-ampo siya sa Diyos.</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8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4120" y="208806"/>
            <a:ext cx="4053592" cy="694164"/>
          </a:xfrm>
          <a:prstGeom prst="rect">
            <a:avLst/>
          </a:prstGeom>
          <a:noFill/>
        </p:spPr>
        <p:txBody>
          <a:bodyPr wrap="square">
            <a:spAutoFit/>
          </a:bodyPr>
          <a:lstStyle/>
          <a:p>
            <a:pPr xmlns:a="http://schemas.openxmlformats.org/drawingml/2006/main" algn="ctr">
              <a:defRPr/>
            </a:pPr>
            <a:r xmlns:a="http://schemas.openxmlformats.org/drawingml/2006/main">
              <a:rPr lang="ceb" altLang="ko-KR" sz="4000"/>
              <a:t>Ang Pulong Karon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49777"/>
            <a:ext cx="983695" cy="648072"/>
          </a:xfrm>
          <a:prstGeom prst="rect">
            <a:avLst/>
          </a:prstGeom>
          <a:noFill/>
        </p:spPr>
      </p:pic>
      <p:sp>
        <p:nvSpPr>
          <p:cNvPr id="23" name="TextBox 22"/>
          <p:cNvSpPr txBox="1"/>
          <p:nvPr/>
        </p:nvSpPr>
        <p:spPr>
          <a:xfrm>
            <a:off x="467544" y="1820270"/>
            <a:ext cx="8208912" cy="2283100"/>
          </a:xfrm>
          <a:prstGeom prst="rect">
            <a:avLst/>
          </a:prstGeom>
          <a:noFill/>
        </p:spPr>
        <p:txBody>
          <a:bodyPr wrap="square">
            <a:spAutoFit/>
          </a:bodyPr>
          <a:lstStyle/>
          <a:p>
            <a:pPr xmlns:a="http://schemas.openxmlformats.org/drawingml/2006/main" lvl="0">
              <a:defRPr/>
            </a:pPr>
            <a:r xmlns:a="http://schemas.openxmlformats.org/drawingml/2006/main">
              <a:rPr lang="ceb" altLang="ko-KR" sz="3600"/>
              <a:t>ug miingon, 'Ayaw kahadlok, Pablo. Kinahanglang husayon ka sa atubangan ni Cesar; ug ang Dios sa maloloy-on naghatag kanimo sa kinabuhi sa tanan nga naglawig uban kanimo.'</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ceb" altLang="ko-KR" sz="2800">
                <a:solidFill>
                  <a:schemeClr val="tx1">
                    <a:lumMod val="65000"/>
                    <a:lumOff val="35000"/>
                  </a:schemeClr>
                </a:solidFill>
              </a:rPr>
              <a:t>Mga Buhat</a:t>
            </a:r>
            <a:r xmlns:a="http://schemas.openxmlformats.org/drawingml/2006/main">
              <a:rPr lang="ceb" altLang="en-US" sz="2800">
                <a:solidFill>
                  <a:schemeClr val="tx1">
                    <a:lumMod val="65000"/>
                    <a:lumOff val="35000"/>
                  </a:schemeClr>
                </a:solidFill>
              </a:rPr>
              <a:t> </a:t>
            </a:r>
            <a:r xmlns:a="http://schemas.openxmlformats.org/drawingml/2006/main">
              <a:rPr lang="ceb" altLang="ko-KR" sz="2800">
                <a:solidFill>
                  <a:schemeClr val="tx1">
                    <a:lumMod val="65000"/>
                    <a:lumOff val="35000"/>
                  </a:schemeClr>
                </a:solidFill>
              </a:rPr>
              <a:t>27:</a:t>
            </a:r>
            <a:r xmlns:a="http://schemas.openxmlformats.org/drawingml/2006/main">
              <a:rPr lang="ceb" altLang="en-US" sz="2800">
                <a:solidFill>
                  <a:schemeClr val="tx1">
                    <a:lumMod val="65000"/>
                    <a:lumOff val="35000"/>
                  </a:schemeClr>
                </a:solidFill>
              </a:rPr>
              <a:t> </a:t>
            </a:r>
            <a:r xmlns:a="http://schemas.openxmlformats.org/drawingml/2006/main">
              <a:rPr lang="ceb" altLang="ko-KR" sz="2800">
                <a:solidFill>
                  <a:schemeClr val="tx1">
                    <a:lumMod val="65000"/>
                    <a:lumOff val="35000"/>
                  </a:schemeClr>
                </a:solidFill>
              </a:rPr>
              <a:t>24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4"/>
            <a:ext cx="3081848" cy="369332"/>
          </a:xfrm>
          <a:prstGeom prst="rect">
            <a:avLst/>
          </a:prstGeom>
          <a:noFill/>
        </p:spPr>
        <p:txBody>
          <a:bodyPr wrap="square">
            <a:spAutoFit/>
          </a:bodyPr>
          <a:lstStyle/>
          <a:p>
            <a:pPr xmlns:a="http://schemas.openxmlformats.org/drawingml/2006/main" lvl="0">
              <a:defRPr/>
            </a:pPr>
            <a:r xmlns:a="http://schemas.openxmlformats.org/drawingml/2006/main">
              <a:rPr lang="ceb" altLang="ko-KR" b="1">
                <a:solidFill>
                  <a:schemeClr val="tx1">
                    <a:lumMod val="50000"/>
                    <a:lumOff val="50000"/>
                  </a:schemeClr>
                </a:solidFill>
              </a:rPr>
              <a:t>Num. 98 Ang Pulong sa Dios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306132"/>
          </a:xfrm>
          <a:prstGeom prst="rect">
            <a:avLst/>
          </a:prstGeom>
          <a:noFill/>
        </p:spPr>
        <p:txBody>
          <a:bodyPr wrap="square">
            <a:spAutoFit/>
          </a:bodyPr>
          <a:lstStyle/>
          <a:p>
            <a:pPr xmlns:a="http://schemas.openxmlformats.org/drawingml/2006/main" algn="ctr">
              <a:defRPr/>
            </a:pPr>
            <a:r xmlns:a="http://schemas.openxmlformats.org/drawingml/2006/main">
              <a:rPr lang="ceb" altLang="ko-KR" sz="4000"/>
              <a:t>Ang Pangaliya ni Pablo alang kang Onesimo</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751888" y="1988840"/>
            <a:ext cx="5400526" cy="383114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2538" y="200835"/>
            <a:ext cx="4053592" cy="692610"/>
          </a:xfrm>
          <a:prstGeom prst="rect">
            <a:avLst/>
          </a:prstGeom>
          <a:noFill/>
        </p:spPr>
        <p:txBody>
          <a:bodyPr wrap="square">
            <a:spAutoFit/>
          </a:bodyPr>
          <a:lstStyle/>
          <a:p>
            <a:pPr xmlns:a="http://schemas.openxmlformats.org/drawingml/2006/main" algn="ctr">
              <a:defRPr/>
            </a:pPr>
            <a:r xmlns:a="http://schemas.openxmlformats.org/drawingml/2006/main">
              <a:rPr lang="ceb" altLang="ko-KR" sz="4000"/>
              <a:t>Ang Pulong Karon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3724" y="76556"/>
            <a:ext cx="91128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92896"/>
            <a:ext cx="983695" cy="648072"/>
          </a:xfrm>
          <a:prstGeom prst="rect">
            <a:avLst/>
          </a:prstGeom>
          <a:noFill/>
        </p:spPr>
      </p:pic>
      <p:sp>
        <p:nvSpPr>
          <p:cNvPr id="23" name="TextBox 22"/>
          <p:cNvSpPr txBox="1"/>
          <p:nvPr/>
        </p:nvSpPr>
        <p:spPr>
          <a:xfrm>
            <a:off x="467544" y="2204864"/>
            <a:ext cx="8208912" cy="1736581"/>
          </a:xfrm>
          <a:prstGeom prst="rect">
            <a:avLst/>
          </a:prstGeom>
          <a:noFill/>
        </p:spPr>
        <p:txBody>
          <a:bodyPr wrap="square">
            <a:spAutoFit/>
          </a:bodyPr>
          <a:lstStyle/>
          <a:p>
            <a:pPr xmlns:a="http://schemas.openxmlformats.org/drawingml/2006/main" lvl="0">
              <a:defRPr/>
            </a:pPr>
            <a:r xmlns:a="http://schemas.openxmlformats.org/drawingml/2006/main">
              <a:rPr lang="ceb" altLang="ko-KR" sz="3600"/>
              <a:t>Nangamuyo ako kanimo alang sa akong anak nga si Onesimo, nga nahimong akong anak samtang ako gigapos.</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ceb" altLang="ko-KR" sz="2800">
                <a:solidFill>
                  <a:schemeClr val="tx1">
                    <a:lumMod val="65000"/>
                    <a:lumOff val="35000"/>
                  </a:schemeClr>
                </a:solidFill>
              </a:rPr>
              <a:t>Filemon</a:t>
            </a:r>
            <a:r xmlns:a="http://schemas.openxmlformats.org/drawingml/2006/main">
              <a:rPr lang="ceb" altLang="en-US" sz="2800">
                <a:solidFill>
                  <a:schemeClr val="tx1">
                    <a:lumMod val="65000"/>
                    <a:lumOff val="35000"/>
                  </a:schemeClr>
                </a:solidFill>
              </a:rPr>
              <a:t> </a:t>
            </a:r>
            <a:r xmlns:a="http://schemas.openxmlformats.org/drawingml/2006/main">
              <a:rPr lang="ceb" altLang="ko-KR" sz="2800">
                <a:solidFill>
                  <a:schemeClr val="tx1">
                    <a:lumMod val="65000"/>
                    <a:lumOff val="35000"/>
                  </a:schemeClr>
                </a:solidFill>
              </a:rPr>
              <a:t>1:10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89" y="5345753"/>
            <a:ext cx="9134632" cy="1557967"/>
          </a:xfrm>
          <a:prstGeom prst="rect">
            <a:avLst/>
          </a:prstGeom>
          <a:noFill/>
        </p:spPr>
        <p:txBody>
          <a:bodyPr wrap="square">
            <a:spAutoFit/>
          </a:bodyPr>
          <a:lstStyle/>
          <a:p>
            <a:pPr xmlns:a="http://schemas.openxmlformats.org/drawingml/2006/main" lvl="0">
              <a:defRPr/>
            </a:pPr>
            <a:r xmlns:a="http://schemas.openxmlformats.org/drawingml/2006/main">
              <a:rPr lang="ceb" altLang="ko-KR" sz="3200">
                <a:solidFill>
                  <a:schemeClr val="tx1">
                    <a:lumMod val="65000"/>
                    <a:lumOff val="35000"/>
                  </a:schemeClr>
                </a:solidFill>
              </a:rPr>
              <a:t>Si Onesimo usa ka sulugoon ni Filemon. Apan mikalit siyag gawas nga walay pagtugot sa iyang agalon ngadto sa Roma.</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479" y="1"/>
            <a:ext cx="9144000"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8873" y="5440214"/>
            <a:ext cx="9134646" cy="1368256"/>
          </a:xfrm>
          <a:prstGeom prst="rect">
            <a:avLst/>
          </a:prstGeom>
          <a:noFill/>
        </p:spPr>
        <p:txBody>
          <a:bodyPr wrap="square">
            <a:spAutoFit/>
          </a:bodyPr>
          <a:lstStyle/>
          <a:p>
            <a:pPr xmlns:a="http://schemas.openxmlformats.org/drawingml/2006/main" lvl="0">
              <a:defRPr/>
            </a:pPr>
            <a:r xmlns:a="http://schemas.openxmlformats.org/drawingml/2006/main">
              <a:rPr lang="ceb" altLang="ko-KR" sz="2800">
                <a:solidFill>
                  <a:schemeClr val="tx1">
                    <a:lumMod val="65000"/>
                    <a:lumOff val="35000"/>
                  </a:schemeClr>
                </a:solidFill>
              </a:rPr>
              <a:t>Nahimamat ni Onesimo si Pablo nga napriso sa Roma. Si Pablo misangyaw sa ebanghelyo ngadto kaniya, ug siya mituo kang Jesus.</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8873" y="1"/>
            <a:ext cx="9144000" cy="544021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762" y="5463395"/>
            <a:ext cx="9107238" cy="1373650"/>
          </a:xfrm>
          <a:prstGeom prst="rect">
            <a:avLst/>
          </a:prstGeom>
          <a:noFill/>
        </p:spPr>
        <p:txBody>
          <a:bodyPr wrap="square">
            <a:spAutoFit/>
          </a:bodyPr>
          <a:lstStyle/>
          <a:p>
            <a:pPr xmlns:a="http://schemas.openxmlformats.org/drawingml/2006/main" lvl="0">
              <a:defRPr/>
            </a:pPr>
            <a:r xmlns:a="http://schemas.openxmlformats.org/drawingml/2006/main">
              <a:rPr lang="ceb" altLang="ko-KR" sz="2800">
                <a:solidFill>
                  <a:schemeClr val="tx1">
                    <a:lumMod val="65000"/>
                    <a:lumOff val="35000"/>
                  </a:schemeClr>
                </a:solidFill>
              </a:rPr>
              <a:t>Sa pagkadungog nila niini, nanghapa sila sa yuta, nga nalisang. Si Jesus miingon, “Ayaw kahadlok.” Sa dihang mihangad sila, wala silay laing nakita gawas kang Jesus.</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4287"/>
            <a:ext cx="9144000" cy="545951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445224"/>
            <a:ext cx="9078915" cy="1372770"/>
          </a:xfrm>
          <a:prstGeom prst="rect">
            <a:avLst/>
          </a:prstGeom>
          <a:noFill/>
        </p:spPr>
        <p:txBody>
          <a:bodyPr wrap="square">
            <a:spAutoFit/>
          </a:bodyPr>
          <a:lstStyle/>
          <a:p>
            <a:pPr xmlns:a="http://schemas.openxmlformats.org/drawingml/2006/main" lvl="0">
              <a:defRPr/>
            </a:pPr>
            <a:r xmlns:a="http://schemas.openxmlformats.org/drawingml/2006/main">
              <a:rPr lang="ceb" altLang="ko-KR" sz="2800">
                <a:solidFill>
                  <a:schemeClr val="tx1">
                    <a:lumMod val="65000"/>
                    <a:lumOff val="35000"/>
                  </a:schemeClr>
                </a:solidFill>
              </a:rPr>
              <a:t>Giingnan ni Pablo si Onesimo nga mobalik sa iyang agalon nga si Filemon ug mangayo og pasaylo. Ug gisultihan ni Pablo si Onesimo nga magkinabuhi ingon nga magtutuo kang Jesus.</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0" y="1"/>
            <a:ext cx="9144000" cy="5445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805264"/>
            <a:ext cx="9134646" cy="1077218"/>
          </a:xfrm>
          <a:prstGeom prst="rect">
            <a:avLst/>
          </a:prstGeom>
          <a:noFill/>
        </p:spPr>
        <p:txBody>
          <a:bodyPr wrap="square">
            <a:spAutoFit/>
          </a:bodyPr>
          <a:lstStyle/>
          <a:p>
            <a:pPr xmlns:a="http://schemas.openxmlformats.org/drawingml/2006/main" lvl="0">
              <a:defRPr/>
            </a:pPr>
            <a:r xmlns:a="http://schemas.openxmlformats.org/drawingml/2006/main">
              <a:rPr lang="ceb" altLang="ko-KR" sz="3200">
                <a:solidFill>
                  <a:schemeClr val="tx1">
                    <a:lumMod val="65000"/>
                    <a:lumOff val="35000"/>
                  </a:schemeClr>
                </a:solidFill>
              </a:rPr>
              <a:t>Nabalaka si Onesimo. Kay niadtong higayona, ang nakaikyas nga sulugoon gipatay sa tag-iya niini.</a:t>
            </a:r>
            <a:endParaRPr xmlns:a="http://schemas.openxmlformats.org/drawingml/2006/main" lang="en-US" altLang="ko-KR"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9592" y="-14047"/>
            <a:ext cx="9144000" cy="581931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ceb" altLang="ko-KR" sz="2800">
                <a:solidFill>
                  <a:schemeClr val="tx1">
                    <a:lumMod val="65000"/>
                    <a:lumOff val="35000"/>
                  </a:schemeClr>
                </a:solidFill>
              </a:rPr>
              <a:t>Si Pablo misulat alang kang Onesimo ngadto sa iyang agalon, si Filemon, aron pasayloon siya. Kini nga sulat kay 'Filemon' sa Bibliya.</a:t>
            </a:r>
            <a:r xmlns:a="http://schemas.openxmlformats.org/drawingml/2006/main">
              <a:rPr lang="ceb"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rcRect r="10"/>
          <a:stretch>
            <a:fillRect/>
          </a:stretch>
        </p:blipFill>
        <p:spPr>
          <a:xfrm>
            <a:off x="3995936" y="-99391"/>
            <a:ext cx="5148064" cy="5472607"/>
          </a:xfrm>
          <a:prstGeom prst="rect">
            <a:avLst/>
          </a:prstGeom>
        </p:spPr>
      </p:pic>
      <p:pic>
        <p:nvPicPr>
          <p:cNvPr id="6" name="그림 5"/>
          <p:cNvPicPr>
            <a:picLocks noChangeAspect="1"/>
          </p:cNvPicPr>
          <p:nvPr/>
        </p:nvPicPr>
        <p:blipFill rotWithShape="1">
          <a:blip r:embed="rId3"/>
          <a:srcRect l="20"/>
          <a:stretch>
            <a:fillRect/>
          </a:stretch>
        </p:blipFill>
        <p:spPr>
          <a:xfrm>
            <a:off x="32661" y="1994517"/>
            <a:ext cx="3963275" cy="338437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250331"/>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ceb" altLang="ko-KR" sz="4000"/>
              <a:t>Karon nga Leksyon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228184"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17" name="TextBox 16"/>
          <p:cNvSpPr txBox="1"/>
          <p:nvPr/>
        </p:nvSpPr>
        <p:spPr>
          <a:xfrm>
            <a:off x="323528" y="1215572"/>
            <a:ext cx="8663919" cy="3992698"/>
          </a:xfrm>
          <a:prstGeom prst="rect">
            <a:avLst/>
          </a:prstGeom>
          <a:noFill/>
        </p:spPr>
        <p:txBody>
          <a:bodyPr wrap="square">
            <a:spAutoFit/>
          </a:bodyPr>
          <a:lstStyle/>
          <a:p>
            <a:pPr xmlns:a="http://schemas.openxmlformats.org/drawingml/2006/main" algn="ctr">
              <a:defRPr/>
            </a:pPr>
            <a:r xmlns:a="http://schemas.openxmlformats.org/drawingml/2006/main">
              <a:rPr lang="ceb" altLang="ko-KR" sz="3200">
                <a:solidFill>
                  <a:schemeClr val="tx1">
                    <a:lumMod val="65000"/>
                    <a:lumOff val="35000"/>
                  </a:schemeClr>
                </a:solidFill>
              </a:rPr>
              <a:t>Gisumpay pag-usab ni Pablo ang naputol nga relasyon tali ni Onesimo ug Filemon. Si Onesimo nangayo og pasaylo kang Filemon, ug si Filemon mipasaylo kang Onesimo.</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ceb" altLang="ko-KR" sz="3200">
                <a:solidFill>
                  <a:schemeClr val="tx1">
                    <a:lumMod val="65000"/>
                    <a:lumOff val="35000"/>
                  </a:schemeClr>
                </a:solidFill>
              </a:rPr>
              <a:t>Kinahanglang mangayo kitag pasaylo kon nakahimo kitag sayop.</a:t>
            </a:r>
            <a:r xmlns:a="http://schemas.openxmlformats.org/drawingml/2006/main">
              <a:rPr lang="ceb" altLang="en-US" sz="3200">
                <a:solidFill>
                  <a:schemeClr val="tx1">
                    <a:lumMod val="65000"/>
                    <a:lumOff val="35000"/>
                  </a:schemeClr>
                </a:solidFill>
              </a:rPr>
              <a:t> </a:t>
            </a:r>
            <a:r xmlns:a="http://schemas.openxmlformats.org/drawingml/2006/main">
              <a:rPr lang="ceb" altLang="ko-KR" sz="3200">
                <a:solidFill>
                  <a:schemeClr val="tx1">
                    <a:lumMod val="65000"/>
                    <a:lumOff val="35000"/>
                  </a:schemeClr>
                </a:solidFill>
              </a:rPr>
              <a:t>Ug kung adunay nakahimo og sayop kanato, kinahanglan natong pasayloon sila.</a:t>
            </a:r>
            <a:r xmlns:a="http://schemas.openxmlformats.org/drawingml/2006/main">
              <a:rPr lang="ceb" altLang="en-US" sz="3200">
                <a:solidFill>
                  <a:schemeClr val="tx1">
                    <a:lumMod val="65000"/>
                    <a:lumOff val="35000"/>
                  </a:schemeClr>
                </a:solidFill>
              </a:rPr>
              <a:t> </a:t>
            </a:r>
            <a:r xmlns:a="http://schemas.openxmlformats.org/drawingml/2006/main">
              <a:rPr lang="ceb" altLang="ko-KR" sz="3200">
                <a:solidFill>
                  <a:schemeClr val="tx1">
                    <a:lumMod val="65000"/>
                    <a:lumOff val="35000"/>
                  </a:schemeClr>
                </a:solidFill>
              </a:rPr>
              <a:t>Mao kana ang pagtuo sa mga tawo kang Jesus.</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2778" y="227979"/>
            <a:ext cx="4053592" cy="570216"/>
          </a:xfrm>
          <a:prstGeom prst="rect">
            <a:avLst/>
          </a:prstGeom>
          <a:noFill/>
        </p:spPr>
        <p:txBody>
          <a:bodyPr wrap="square">
            <a:spAutoFit/>
          </a:bodyPr>
          <a:lstStyle/>
          <a:p>
            <a:pPr xmlns:a="http://schemas.openxmlformats.org/drawingml/2006/main" algn="ctr">
              <a:defRPr/>
            </a:pPr>
            <a:r xmlns:a="http://schemas.openxmlformats.org/drawingml/2006/main">
              <a:rPr lang="ceb" altLang="ko-KR" sz="3200"/>
              <a:t>Kinsa si Jesus?</a:t>
            </a:r>
            <a:r xmlns:a="http://schemas.openxmlformats.org/drawingml/2006/main">
              <a:rPr lang="ceb"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0501" y="9667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ceb" altLang="ko-KR" sz="3600">
                <a:solidFill>
                  <a:srgbClr val="0070c0"/>
                </a:solidFill>
              </a:rPr>
              <a:t>Hesus..</a:t>
            </a:r>
            <a:endParaRPr xmlns:a="http://schemas.openxmlformats.org/drawingml/2006/main" lang="ko-KR" altLang="en-US" sz="3600">
              <a:solidFill>
                <a:srgbClr val="0070c0"/>
              </a:solidFill>
            </a:endParaRPr>
          </a:p>
        </p:txBody>
      </p:sp>
      <p:sp>
        <p:nvSpPr>
          <p:cNvPr id="14" name="TextBox 13"/>
          <p:cNvSpPr txBox="1"/>
          <p:nvPr/>
        </p:nvSpPr>
        <p:spPr>
          <a:xfrm>
            <a:off x="467544" y="2660719"/>
            <a:ext cx="8208912" cy="1185476"/>
          </a:xfrm>
          <a:prstGeom prst="rect">
            <a:avLst/>
          </a:prstGeom>
          <a:noFill/>
        </p:spPr>
        <p:txBody>
          <a:bodyPr wrap="square">
            <a:spAutoFit/>
          </a:bodyPr>
          <a:lstStyle/>
          <a:p>
            <a:pPr xmlns:a="http://schemas.openxmlformats.org/drawingml/2006/main" lvl="0">
              <a:defRPr/>
            </a:pPr>
            <a:r xmlns:a="http://schemas.openxmlformats.org/drawingml/2006/main">
              <a:rPr lang="ceb" altLang="ko-KR" sz="3600">
                <a:solidFill>
                  <a:schemeClr val="tx1">
                    <a:lumMod val="65000"/>
                    <a:lumOff val="35000"/>
                  </a:schemeClr>
                </a:solidFill>
              </a:rPr>
              <a:t>Nagdala si Jesus og kalinaw ug pakig-uli diin adunay mga away ug panagbangi.</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7743" y="26994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ceb" altLang="ko-KR" sz="4000"/>
              <a:t>Karon nga Quiz</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0486" y="12436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25896"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ceb" altLang="ko-KR" sz="3200">
                <a:solidFill>
                  <a:schemeClr val="tx1">
                    <a:lumMod val="65000"/>
                    <a:lumOff val="35000"/>
                  </a:schemeClr>
                </a:solidFill>
              </a:rPr>
              <a:t>Kinsa ang nahimamat ni Onesimo sa Roma sa dihang siya mikalagiw gikan sa iyang tag-iya, si Filemon?</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ceb" altLang="en-US" sz="2800">
                <a:solidFill>
                  <a:schemeClr val="tx1">
                    <a:lumMod val="65000"/>
                    <a:lumOff val="35000"/>
                  </a:schemeClr>
                </a:solidFill>
              </a:rPr>
              <a:t>① </a:t>
            </a:r>
            <a:r xmlns:a="http://schemas.openxmlformats.org/drawingml/2006/main">
              <a:rPr lang="ceb" altLang="ko-KR" sz="2800">
                <a:solidFill>
                  <a:schemeClr val="tx1">
                    <a:lumMod val="65000"/>
                    <a:lumOff val="35000"/>
                  </a:schemeClr>
                </a:solidFill>
              </a:rPr>
              <a:t>Pedro</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ceb" altLang="en-US" sz="2800">
                <a:solidFill>
                  <a:schemeClr val="tx1">
                    <a:lumMod val="65000"/>
                    <a:lumOff val="35000"/>
                  </a:schemeClr>
                </a:solidFill>
              </a:rPr>
              <a:t>② </a:t>
            </a:r>
            <a:r xmlns:a="http://schemas.openxmlformats.org/drawingml/2006/main">
              <a:rPr lang="ceb" altLang="ko-KR" sz="2800">
                <a:solidFill>
                  <a:schemeClr val="tx1">
                    <a:lumMod val="65000"/>
                    <a:lumOff val="35000"/>
                  </a:schemeClr>
                </a:solidFill>
              </a:rPr>
              <a:t>Juan</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ceb" altLang="en-US" sz="2800">
                <a:solidFill>
                  <a:schemeClr val="tx1">
                    <a:lumMod val="65000"/>
                    <a:lumOff val="35000"/>
                  </a:schemeClr>
                </a:solidFill>
              </a:rPr>
              <a:t>③ </a:t>
            </a:r>
            <a:r xmlns:a="http://schemas.openxmlformats.org/drawingml/2006/main">
              <a:rPr lang="ceb" altLang="ko-KR" sz="2800">
                <a:solidFill>
                  <a:schemeClr val="tx1">
                    <a:lumMod val="65000"/>
                    <a:lumOff val="35000"/>
                  </a:schemeClr>
                </a:solidFill>
              </a:rPr>
              <a:t>Bernabe</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ceb" altLang="en-US" sz="2800">
                <a:solidFill>
                  <a:schemeClr val="tx1">
                    <a:lumMod val="65000"/>
                    <a:lumOff val="35000"/>
                  </a:schemeClr>
                </a:solidFill>
              </a:rPr>
              <a:t>④ </a:t>
            </a:r>
            <a:r xmlns:a="http://schemas.openxmlformats.org/drawingml/2006/main">
              <a:rPr lang="ceb" altLang="ko-KR" sz="2800">
                <a:solidFill>
                  <a:schemeClr val="tx1">
                    <a:lumMod val="65000"/>
                    <a:lumOff val="35000"/>
                  </a:schemeClr>
                </a:solidFill>
              </a:rPr>
              <a:t>Paul</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ceb" altLang="en-US" sz="2800">
                <a:solidFill>
                  <a:srgbClr val="ff0000"/>
                </a:solidFill>
              </a:rPr>
              <a:t>④ </a:t>
            </a:r>
            <a:r xmlns:a="http://schemas.openxmlformats.org/drawingml/2006/main">
              <a:rPr lang="ceb" altLang="ko-KR" sz="2800">
                <a:solidFill>
                  <a:srgbClr val="ff0000"/>
                </a:solidFill>
              </a:rPr>
              <a:t>Paul</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9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2538" y="200835"/>
            <a:ext cx="4053592" cy="692610"/>
          </a:xfrm>
          <a:prstGeom prst="rect">
            <a:avLst/>
          </a:prstGeom>
          <a:noFill/>
        </p:spPr>
        <p:txBody>
          <a:bodyPr wrap="square">
            <a:spAutoFit/>
          </a:bodyPr>
          <a:lstStyle/>
          <a:p>
            <a:pPr xmlns:a="http://schemas.openxmlformats.org/drawingml/2006/main" algn="ctr">
              <a:defRPr/>
            </a:pPr>
            <a:r xmlns:a="http://schemas.openxmlformats.org/drawingml/2006/main">
              <a:rPr lang="ceb" altLang="ko-KR" sz="4000"/>
              <a:t>Ang Pulong Karon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3724" y="76556"/>
            <a:ext cx="91128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92896"/>
            <a:ext cx="983695" cy="648072"/>
          </a:xfrm>
          <a:prstGeom prst="rect">
            <a:avLst/>
          </a:prstGeom>
          <a:noFill/>
        </p:spPr>
      </p:pic>
      <p:sp>
        <p:nvSpPr>
          <p:cNvPr id="23" name="TextBox 22"/>
          <p:cNvSpPr txBox="1"/>
          <p:nvPr/>
        </p:nvSpPr>
        <p:spPr>
          <a:xfrm>
            <a:off x="467544" y="2204864"/>
            <a:ext cx="8208912" cy="1736581"/>
          </a:xfrm>
          <a:prstGeom prst="rect">
            <a:avLst/>
          </a:prstGeom>
          <a:noFill/>
        </p:spPr>
        <p:txBody>
          <a:bodyPr wrap="square">
            <a:spAutoFit/>
          </a:bodyPr>
          <a:lstStyle/>
          <a:p>
            <a:pPr xmlns:a="http://schemas.openxmlformats.org/drawingml/2006/main" lvl="0">
              <a:defRPr/>
            </a:pPr>
            <a:r xmlns:a="http://schemas.openxmlformats.org/drawingml/2006/main">
              <a:rPr lang="ceb" altLang="ko-KR" sz="3600"/>
              <a:t>Nangamuyo ako kanimo alang sa akong anak nga si Onesimo, nga nahimong akong anak samtang ako gigapos.</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ceb" altLang="ko-KR" sz="2800">
                <a:solidFill>
                  <a:schemeClr val="tx1">
                    <a:lumMod val="65000"/>
                    <a:lumOff val="35000"/>
                  </a:schemeClr>
                </a:solidFill>
              </a:rPr>
              <a:t>Filemon</a:t>
            </a:r>
            <a:r xmlns:a="http://schemas.openxmlformats.org/drawingml/2006/main">
              <a:rPr lang="ceb" altLang="en-US" sz="2800">
                <a:solidFill>
                  <a:schemeClr val="tx1">
                    <a:lumMod val="65000"/>
                    <a:lumOff val="35000"/>
                  </a:schemeClr>
                </a:solidFill>
              </a:rPr>
              <a:t> </a:t>
            </a:r>
            <a:r xmlns:a="http://schemas.openxmlformats.org/drawingml/2006/main">
              <a:rPr lang="ceb" altLang="ko-KR" sz="2800">
                <a:solidFill>
                  <a:schemeClr val="tx1">
                    <a:lumMod val="65000"/>
                    <a:lumOff val="35000"/>
                  </a:schemeClr>
                </a:solidFill>
              </a:rPr>
              <a:t>1:10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ceb" altLang="ko-KR" b="1">
                <a:solidFill>
                  <a:schemeClr val="tx1">
                    <a:lumMod val="50000"/>
                    <a:lumOff val="50000"/>
                  </a:schemeClr>
                </a:solidFill>
              </a:rPr>
              <a:t>Num. 99 Ang Pulong sa Dios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306132"/>
          </a:xfrm>
          <a:prstGeom prst="rect">
            <a:avLst/>
          </a:prstGeom>
          <a:noFill/>
        </p:spPr>
        <p:txBody>
          <a:bodyPr wrap="square">
            <a:spAutoFit/>
          </a:bodyPr>
          <a:lstStyle/>
          <a:p>
            <a:pPr xmlns:a="http://schemas.openxmlformats.org/drawingml/2006/main" algn="ctr">
              <a:defRPr/>
            </a:pPr>
            <a:r xmlns:a="http://schemas.openxmlformats.org/drawingml/2006/main">
              <a:rPr lang="ceb" altLang="ko-KR" sz="4000"/>
              <a:t>Si Timoteo, ang Tinun-an ni Pablo</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rcRect b="70"/>
          <a:stretch>
            <a:fillRect/>
          </a:stretch>
        </p:blipFill>
        <p:spPr>
          <a:xfrm>
            <a:off x="4038618" y="1772816"/>
            <a:ext cx="5125131" cy="40324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48867" y="138408"/>
            <a:ext cx="4053592" cy="697887"/>
          </a:xfrm>
          <a:prstGeom prst="rect">
            <a:avLst/>
          </a:prstGeom>
          <a:noFill/>
        </p:spPr>
        <p:txBody>
          <a:bodyPr wrap="square">
            <a:spAutoFit/>
          </a:bodyPr>
          <a:lstStyle/>
          <a:p>
            <a:pPr xmlns:a="http://schemas.openxmlformats.org/drawingml/2006/main" algn="ctr">
              <a:defRPr/>
            </a:pPr>
            <a:r xmlns:a="http://schemas.openxmlformats.org/drawingml/2006/main">
              <a:rPr lang="ceb" altLang="ko-KR" sz="4000"/>
              <a:t>Ang Pulong Karon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9916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63304"/>
            <a:ext cx="983695" cy="648072"/>
          </a:xfrm>
          <a:prstGeom prst="rect">
            <a:avLst/>
          </a:prstGeom>
          <a:noFill/>
        </p:spPr>
      </p:pic>
      <p:sp>
        <p:nvSpPr>
          <p:cNvPr id="23" name="TextBox 22"/>
          <p:cNvSpPr txBox="1"/>
          <p:nvPr/>
        </p:nvSpPr>
        <p:spPr>
          <a:xfrm>
            <a:off x="467544" y="1389132"/>
            <a:ext cx="8208912" cy="2831956"/>
          </a:xfrm>
          <a:prstGeom prst="rect">
            <a:avLst/>
          </a:prstGeom>
          <a:noFill/>
        </p:spPr>
        <p:txBody>
          <a:bodyPr wrap="square">
            <a:spAutoFit/>
          </a:bodyPr>
          <a:lstStyle/>
          <a:p>
            <a:pPr xmlns:a="http://schemas.openxmlformats.org/drawingml/2006/main" lvl="0">
              <a:defRPr/>
            </a:pPr>
            <a:r xmlns:a="http://schemas.openxmlformats.org/drawingml/2006/main">
              <a:rPr lang="ceb" altLang="ko-KR" sz="3600"/>
              <a:t>Nahinumdom ako sa imong matinud-anon nga pagtuo, nga unang nagkinabuhi diha sa imong apohang babaye nga si Loida ug sa imong inahan nga si Eunice ug, ako masaligon, karon nagpuyo usab diha kanimo.</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ceb" altLang="ko-KR" sz="2800">
                <a:solidFill>
                  <a:schemeClr val="tx1">
                    <a:lumMod val="65000"/>
                    <a:lumOff val="35000"/>
                  </a:schemeClr>
                </a:solidFill>
              </a:rPr>
              <a:t>2Timothy</a:t>
            </a:r>
            <a:r xmlns:a="http://schemas.openxmlformats.org/drawingml/2006/main">
              <a:rPr lang="ceb" altLang="en-US" sz="2800">
                <a:solidFill>
                  <a:schemeClr val="tx1">
                    <a:lumMod val="65000"/>
                    <a:lumOff val="35000"/>
                  </a:schemeClr>
                </a:solidFill>
              </a:rPr>
              <a:t> </a:t>
            </a:r>
            <a:r xmlns:a="http://schemas.openxmlformats.org/drawingml/2006/main">
              <a:rPr lang="ceb" altLang="ko-KR" sz="2800">
                <a:solidFill>
                  <a:schemeClr val="tx1">
                    <a:lumMod val="65000"/>
                    <a:lumOff val="35000"/>
                  </a:schemeClr>
                </a:solidFill>
              </a:rPr>
              <a:t>4:</a:t>
            </a:r>
            <a:r xmlns:a="http://schemas.openxmlformats.org/drawingml/2006/main">
              <a:rPr lang="ceb" altLang="en-US" sz="2800">
                <a:solidFill>
                  <a:schemeClr val="tx1">
                    <a:lumMod val="65000"/>
                    <a:lumOff val="35000"/>
                  </a:schemeClr>
                </a:solidFill>
              </a:rPr>
              <a:t> </a:t>
            </a:r>
            <a:r xmlns:a="http://schemas.openxmlformats.org/drawingml/2006/main">
              <a:rPr lang="ceb" altLang="ko-KR" sz="2800">
                <a:solidFill>
                  <a:schemeClr val="tx1">
                    <a:lumMod val="65000"/>
                    <a:lumOff val="35000"/>
                  </a:schemeClr>
                </a:solidFill>
              </a:rPr>
              <a:t>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89" y="5805264"/>
            <a:ext cx="9134632" cy="954107"/>
          </a:xfrm>
          <a:prstGeom prst="rect">
            <a:avLst/>
          </a:prstGeom>
          <a:noFill/>
        </p:spPr>
        <p:txBody>
          <a:bodyPr wrap="square">
            <a:spAutoFit/>
          </a:bodyPr>
          <a:lstStyle/>
          <a:p>
            <a:pPr xmlns:a="http://schemas.openxmlformats.org/drawingml/2006/main" lvl="0">
              <a:defRPr/>
            </a:pPr>
            <a:r xmlns:a="http://schemas.openxmlformats.org/drawingml/2006/main">
              <a:rPr lang="ceb" altLang="ko-KR" sz="2800">
                <a:solidFill>
                  <a:schemeClr val="tx1">
                    <a:lumMod val="65000"/>
                    <a:lumOff val="35000"/>
                  </a:schemeClr>
                </a:solidFill>
              </a:rPr>
              <a:t>Si Pablo adunay tinun-an nga ginganlag Timoteo. Si Timoteo nahimong misyonaryo uban ni Pablo sukad sa bata pa siya.</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rcRect b="340"/>
          <a:stretch>
            <a:fillRect/>
          </a:stretch>
        </p:blipFill>
        <p:spPr>
          <a:xfrm>
            <a:off x="7888" y="0"/>
            <a:ext cx="9134633"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45194" y="5301208"/>
            <a:ext cx="9053611" cy="1554886"/>
          </a:xfrm>
          <a:prstGeom prst="rect">
            <a:avLst/>
          </a:prstGeom>
          <a:noFill/>
        </p:spPr>
        <p:txBody>
          <a:bodyPr wrap="square">
            <a:spAutoFit/>
          </a:bodyPr>
          <a:lstStyle/>
          <a:p>
            <a:pPr xmlns:a="http://schemas.openxmlformats.org/drawingml/2006/main" lvl="0">
              <a:defRPr/>
            </a:pPr>
            <a:r xmlns:a="http://schemas.openxmlformats.org/drawingml/2006/main">
              <a:rPr altLang="ko-KR" lang="ceb" sz="3200">
                <a:solidFill>
                  <a:schemeClr val="tx1">
                    <a:lumMod val="65000"/>
                    <a:lumOff val="35000"/>
                  </a:schemeClr>
                </a:solidFill>
              </a:rPr>
              <a:t>May isa ka tawo nga may duha ka anak nga lalaki. Ang ikaduha nga anak nga lalaki mihangyo sa iyang amahan sa paghatag kaniya sa iyang bahin sa kabtangan nga abante.</a:t>
            </a:r>
            <a:endParaRPr xmlns:a="http://schemas.openxmlformats.org/drawingml/2006/main" altLang="en-US" lang="ko-KR" sz="3200">
              <a:solidFill>
                <a:schemeClr val="tx1">
                  <a:lumMod val="65000"/>
                  <a:lumOff val="35000"/>
                </a:schemeClr>
              </a:solidFill>
            </a:endParaRPr>
          </a:p>
        </p:txBody>
      </p:sp>
      <p:pic>
        <p:nvPicPr>
          <p:cNvPr id="3" name="그림 2"/>
          <p:cNvPicPr>
            <a:picLocks noChangeAspect="1"/>
          </p:cNvPicPr>
          <p:nvPr/>
        </p:nvPicPr>
        <p:blipFill rotWithShape="1">
          <a:blip r:embed="rId2"/>
          <a:srcRect t="90"/>
          <a:stretch>
            <a:fillRect/>
          </a:stretch>
        </p:blipFill>
        <p:spPr>
          <a:xfrm>
            <a:off x="-1" y="0"/>
            <a:ext cx="9144000"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ceb" sz="4000">
                <a:solidFill>
                  <a:srgbClr val="ff0000"/>
                </a:solidFill>
              </a:rPr>
              <a:t>Karon nga Leksyon</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7721" y="10369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6757"/>
            <a:ext cx="983695" cy="648072"/>
          </a:xfrm>
          <a:prstGeom prst="rect">
            <a:avLst/>
          </a:prstGeom>
          <a:noFill/>
        </p:spPr>
      </p:pic>
      <p:sp>
        <p:nvSpPr>
          <p:cNvPr id="17" name="TextBox 16"/>
          <p:cNvSpPr txBox="1"/>
          <p:nvPr/>
        </p:nvSpPr>
        <p:spPr>
          <a:xfrm>
            <a:off x="380230" y="1124744"/>
            <a:ext cx="8352928" cy="3378676"/>
          </a:xfrm>
          <a:prstGeom prst="rect">
            <a:avLst/>
          </a:prstGeom>
          <a:noFill/>
        </p:spPr>
        <p:txBody>
          <a:bodyPr wrap="square">
            <a:spAutoFit/>
          </a:bodyPr>
          <a:lstStyle/>
          <a:p>
            <a:pPr xmlns:a="http://schemas.openxmlformats.org/drawingml/2006/main" algn="ctr">
              <a:defRPr/>
            </a:pPr>
            <a:r xmlns:a="http://schemas.openxmlformats.org/drawingml/2006/main">
              <a:rPr altLang="ko-KR" lang="ceb" sz="3600">
                <a:solidFill>
                  <a:schemeClr val="tx1">
                    <a:lumMod val="65000"/>
                    <a:lumOff val="35000"/>
                  </a:schemeClr>
                </a:solidFill>
              </a:rPr>
              <a:t>Si Jesus dinhi sa yuta sa dagway sa tawo, apan Siya usab ang Dios.</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ceb" sz="3600">
                <a:solidFill>
                  <a:schemeClr val="tx1">
                    <a:lumMod val="65000"/>
                    <a:lumOff val="35000"/>
                  </a:schemeClr>
                </a:solidFill>
              </a:rPr>
              <a:t>Ingon sa gisugo sa Dios sa iyang mga tinun-an didto sa bukid,</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ceb" sz="3600">
                <a:solidFill>
                  <a:schemeClr val="tx1">
                    <a:lumMod val="65000"/>
                    <a:lumOff val="35000"/>
                  </a:schemeClr>
                </a:solidFill>
              </a:rPr>
              <a:t>kinahanglang motuo kita kang Jesus ingong Anak sa Diyos ug maminaw pag-ayo kaniya.</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677" y="5805264"/>
            <a:ext cx="9134646" cy="954107"/>
          </a:xfrm>
          <a:prstGeom prst="rect">
            <a:avLst/>
          </a:prstGeom>
          <a:noFill/>
        </p:spPr>
        <p:txBody>
          <a:bodyPr wrap="square">
            <a:spAutoFit/>
          </a:bodyPr>
          <a:lstStyle/>
          <a:p>
            <a:pPr xmlns:a="http://schemas.openxmlformats.org/drawingml/2006/main" lvl="0">
              <a:defRPr/>
            </a:pPr>
            <a:r xmlns:a="http://schemas.openxmlformats.org/drawingml/2006/main">
              <a:rPr lang="ceb" altLang="ko-KR" sz="2800">
                <a:solidFill>
                  <a:schemeClr val="tx1">
                    <a:lumMod val="65000"/>
                    <a:lumOff val="35000"/>
                  </a:schemeClr>
                </a:solidFill>
              </a:rPr>
              <a:t>Si Pablo, nga napriso, nahibalo nga hapit na siyang mamatay, ug misulat siya sa iyang minahal nga tinun-an nga si Timoteo.</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rcRect b="60"/>
          <a:stretch>
            <a:fillRect/>
          </a:stretch>
        </p:blipFill>
        <p:spPr>
          <a:xfrm>
            <a:off x="-1" y="0"/>
            <a:ext cx="9125773" cy="58052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90" y="5733256"/>
            <a:ext cx="9078915" cy="1065689"/>
          </a:xfrm>
          <a:prstGeom prst="rect">
            <a:avLst/>
          </a:prstGeom>
          <a:noFill/>
        </p:spPr>
        <p:txBody>
          <a:bodyPr wrap="square">
            <a:spAutoFit/>
          </a:bodyPr>
          <a:lstStyle/>
          <a:p>
            <a:pPr xmlns:a="http://schemas.openxmlformats.org/drawingml/2006/main" lvl="0">
              <a:defRPr/>
            </a:pPr>
            <a:r xmlns:a="http://schemas.openxmlformats.org/drawingml/2006/main">
              <a:rPr lang="ceb" altLang="ko-KR" sz="3200">
                <a:solidFill>
                  <a:schemeClr val="tx1">
                    <a:lumMod val="65000"/>
                    <a:lumOff val="35000"/>
                  </a:schemeClr>
                </a:solidFill>
              </a:rPr>
              <a:t>Ang sulat nag-ingon kon unsaon pagtudlo ni Timoteo ang mga magtutuo isip ministro sa simbahan.</a:t>
            </a:r>
            <a:endParaRPr xmlns:a="http://schemas.openxmlformats.org/drawingml/2006/main" lang="ko-KR" altLang="en-US" sz="3200">
              <a:solidFill>
                <a:schemeClr val="tx1">
                  <a:lumMod val="65000"/>
                  <a:lumOff val="35000"/>
                </a:schemeClr>
              </a:solidFill>
            </a:endParaRPr>
          </a:p>
        </p:txBody>
      </p:sp>
      <p:pic>
        <p:nvPicPr>
          <p:cNvPr id="6" name="그림 5"/>
          <p:cNvPicPr>
            <a:picLocks noChangeAspect="1"/>
          </p:cNvPicPr>
          <p:nvPr/>
        </p:nvPicPr>
        <p:blipFill rotWithShape="1">
          <a:blip r:embed="rId3"/>
          <a:srcRect b="240"/>
          <a:stretch>
            <a:fillRect/>
          </a:stretch>
        </p:blipFill>
        <p:spPr>
          <a:xfrm>
            <a:off x="7890" y="-22440"/>
            <a:ext cx="9136110" cy="575569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472469"/>
            <a:ext cx="9134646" cy="1374101"/>
          </a:xfrm>
          <a:prstGeom prst="rect">
            <a:avLst/>
          </a:prstGeom>
          <a:noFill/>
        </p:spPr>
        <p:txBody>
          <a:bodyPr wrap="square">
            <a:spAutoFit/>
          </a:bodyPr>
          <a:lstStyle/>
          <a:p>
            <a:pPr xmlns:a="http://schemas.openxmlformats.org/drawingml/2006/main" lvl="0">
              <a:defRPr/>
            </a:pPr>
            <a:r xmlns:a="http://schemas.openxmlformats.org/drawingml/2006/main">
              <a:rPr lang="ceb" altLang="ko-KR" sz="2800">
                <a:solidFill>
                  <a:schemeClr val="tx1">
                    <a:lumMod val="65000"/>
                    <a:lumOff val="35000"/>
                  </a:schemeClr>
                </a:solidFill>
              </a:rPr>
              <a:t>Gibasa ni Timoteo ug sa mga magtutuo ang sulat ni Pablo ug nakahukom nga dili mawad-an sa pagtuo hangtod sa katapusan bisan sa paglutos.</a:t>
            </a:r>
            <a:endParaRPr xmlns:a="http://schemas.openxmlformats.org/drawingml/2006/main" lang="en-US" altLang="ko-KR" sz="2800">
              <a:solidFill>
                <a:schemeClr val="tx1">
                  <a:lumMod val="65000"/>
                  <a:lumOff val="35000"/>
                </a:schemeClr>
              </a:solidFill>
            </a:endParaRPr>
          </a:p>
        </p:txBody>
      </p:sp>
      <p:pic>
        <p:nvPicPr>
          <p:cNvPr id="6" name="그림 5"/>
          <p:cNvPicPr>
            <a:picLocks noChangeAspect="1"/>
          </p:cNvPicPr>
          <p:nvPr/>
        </p:nvPicPr>
        <p:blipFill rotWithShape="1">
          <a:blip r:embed="rId2"/>
          <a:srcRect b="40"/>
          <a:stretch>
            <a:fillRect/>
          </a:stretch>
        </p:blipFill>
        <p:spPr>
          <a:xfrm>
            <a:off x="9353" y="-1"/>
            <a:ext cx="9134647" cy="537321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805264"/>
            <a:ext cx="9107238" cy="954107"/>
          </a:xfrm>
          <a:prstGeom prst="rect">
            <a:avLst/>
          </a:prstGeom>
          <a:noFill/>
        </p:spPr>
        <p:txBody>
          <a:bodyPr wrap="square">
            <a:spAutoFit/>
          </a:bodyPr>
          <a:lstStyle/>
          <a:p>
            <a:pPr xmlns:a="http://schemas.openxmlformats.org/drawingml/2006/main" lvl="0">
              <a:defRPr/>
            </a:pPr>
            <a:r xmlns:a="http://schemas.openxmlformats.org/drawingml/2006/main">
              <a:rPr lang="ceb" altLang="ko-KR" sz="2800">
                <a:solidFill>
                  <a:schemeClr val="tx1">
                    <a:lumMod val="65000"/>
                    <a:lumOff val="35000"/>
                  </a:schemeClr>
                </a:solidFill>
              </a:rPr>
              <a:t>Busa ang pagtuo ni Pablo gipasa ngadto sa iyang tinun-an nga si Timoteo, ug usab ngadto sa mga simbahan.</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rcRect b="420"/>
          <a:stretch>
            <a:fillRect/>
          </a:stretch>
        </p:blipFill>
        <p:spPr>
          <a:xfrm>
            <a:off x="0" y="-4193"/>
            <a:ext cx="9144000" cy="580945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0193" y="142392"/>
            <a:ext cx="4053592" cy="693903"/>
          </a:xfrm>
          <a:prstGeom prst="rect">
            <a:avLst/>
          </a:prstGeom>
          <a:noFill/>
        </p:spPr>
        <p:txBody>
          <a:bodyPr wrap="square">
            <a:spAutoFit/>
          </a:bodyPr>
          <a:lstStyle/>
          <a:p>
            <a:pPr xmlns:a="http://schemas.openxmlformats.org/drawingml/2006/main" algn="ctr">
              <a:defRPr/>
            </a:pPr>
            <a:r xmlns:a="http://schemas.openxmlformats.org/drawingml/2006/main">
              <a:rPr lang="ceb" altLang="ko-KR" sz="4000"/>
              <a:t>Karon nga Leksyon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6305"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90039"/>
            <a:ext cx="983695" cy="648072"/>
          </a:xfrm>
          <a:prstGeom prst="rect">
            <a:avLst/>
          </a:prstGeom>
          <a:noFill/>
        </p:spPr>
      </p:pic>
      <p:sp>
        <p:nvSpPr>
          <p:cNvPr id="17" name="TextBox 16"/>
          <p:cNvSpPr txBox="1"/>
          <p:nvPr/>
        </p:nvSpPr>
        <p:spPr>
          <a:xfrm>
            <a:off x="323528" y="1215572"/>
            <a:ext cx="8663919" cy="3935548"/>
          </a:xfrm>
          <a:prstGeom prst="rect">
            <a:avLst/>
          </a:prstGeom>
          <a:noFill/>
        </p:spPr>
        <p:txBody>
          <a:bodyPr wrap="square">
            <a:spAutoFit/>
          </a:bodyPr>
          <a:lstStyle/>
          <a:p>
            <a:pPr xmlns:a="http://schemas.openxmlformats.org/drawingml/2006/main" algn="ctr">
              <a:defRPr/>
            </a:pPr>
            <a:r xmlns:a="http://schemas.openxmlformats.org/drawingml/2006/main">
              <a:rPr lang="ceb" altLang="ko-KR" sz="3600">
                <a:solidFill>
                  <a:schemeClr val="tx1">
                    <a:lumMod val="65000"/>
                    <a:lumOff val="35000"/>
                  </a:schemeClr>
                </a:solidFill>
              </a:rPr>
              <a:t>Salamat sa mga ebanghelista nga nagwali sa ebanghelyo kanamo ug sa mga magtutudlo nga nagtudlo kanamo sa pulong sa Dios, ang among pagtuo ug among simbahan mitubo.</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ceb" altLang="ko-KR" sz="3600">
                <a:solidFill>
                  <a:schemeClr val="tx1">
                    <a:lumMod val="65000"/>
                    <a:lumOff val="35000"/>
                  </a:schemeClr>
                </a:solidFill>
              </a:rPr>
              <a:t>Karon kinahanglan natong ihatud ang atong pagtuo ug itudlo kanila ang pulong sa Dios nga atong nakat-unan.</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45204" y="212304"/>
            <a:ext cx="4053592" cy="584775"/>
          </a:xfrm>
          <a:prstGeom prst="rect">
            <a:avLst/>
          </a:prstGeom>
          <a:noFill/>
        </p:spPr>
        <p:txBody>
          <a:bodyPr wrap="square">
            <a:spAutoFit/>
          </a:bodyPr>
          <a:lstStyle/>
          <a:p>
            <a:pPr xmlns:a="http://schemas.openxmlformats.org/drawingml/2006/main" algn="ctr">
              <a:defRPr/>
            </a:pPr>
            <a:r xmlns:a="http://schemas.openxmlformats.org/drawingml/2006/main">
              <a:rPr lang="ceb" altLang="ko-KR" sz="3200"/>
              <a:t>Kinsa si Jesus?</a:t>
            </a:r>
            <a:r xmlns:a="http://schemas.openxmlformats.org/drawingml/2006/main">
              <a:rPr lang="ceb"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864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928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ceb" altLang="ko-KR" sz="3600">
                <a:solidFill>
                  <a:srgbClr val="0070c0"/>
                </a:solidFill>
              </a:rPr>
              <a:t>Si Hesus nga..</a:t>
            </a:r>
            <a:endParaRPr xmlns:a="http://schemas.openxmlformats.org/drawingml/2006/main" lang="ko-KR" altLang="en-US" sz="3600">
              <a:solidFill>
                <a:srgbClr val="0070c0"/>
              </a:solidFill>
            </a:endParaRPr>
          </a:p>
        </p:txBody>
      </p:sp>
      <p:sp>
        <p:nvSpPr>
          <p:cNvPr id="14" name="TextBox 13"/>
          <p:cNvSpPr txBox="1"/>
          <p:nvPr/>
        </p:nvSpPr>
        <p:spPr>
          <a:xfrm>
            <a:off x="467544" y="2660719"/>
            <a:ext cx="8208912" cy="1737926"/>
          </a:xfrm>
          <a:prstGeom prst="rect">
            <a:avLst/>
          </a:prstGeom>
          <a:noFill/>
        </p:spPr>
        <p:txBody>
          <a:bodyPr wrap="square">
            <a:spAutoFit/>
          </a:bodyPr>
          <a:lstStyle/>
          <a:p>
            <a:pPr xmlns:a="http://schemas.openxmlformats.org/drawingml/2006/main" lvl="0">
              <a:defRPr/>
            </a:pPr>
            <a:r xmlns:a="http://schemas.openxmlformats.org/drawingml/2006/main">
              <a:rPr lang="ceb" altLang="ko-KR" sz="3600">
                <a:solidFill>
                  <a:schemeClr val="tx1">
                    <a:lumMod val="65000"/>
                    <a:lumOff val="35000"/>
                  </a:schemeClr>
                </a:solidFill>
              </a:rPr>
              <a:t>Si Jesus nabanhaw ug siya buhi sa kahangturan, uban sa mga simbahan ug mga magtutuo nga mituo kaniya.</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ceb" altLang="ko-KR" sz="4000"/>
              <a:t>Karon nga Quiz</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13401" y="11808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55488" y="61505"/>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ceb" altLang="ko-KR" sz="3200">
                <a:solidFill>
                  <a:schemeClr val="tx1">
                    <a:lumMod val="65000"/>
                    <a:lumOff val="35000"/>
                  </a:schemeClr>
                </a:solidFill>
              </a:rPr>
              <a:t>Kang kinsa gisulat ni Pablo ang sulat samtang nagsingabot ang adlaw sa iyang kamatayon?</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ceb" altLang="en-US" sz="2800">
                <a:solidFill>
                  <a:schemeClr val="tx1">
                    <a:lumMod val="65000"/>
                    <a:lumOff val="35000"/>
                  </a:schemeClr>
                </a:solidFill>
              </a:rPr>
              <a:t>① </a:t>
            </a:r>
            <a:r xmlns:a="http://schemas.openxmlformats.org/drawingml/2006/main">
              <a:rPr lang="ceb" altLang="ko-KR" sz="2800">
                <a:solidFill>
                  <a:schemeClr val="tx1">
                    <a:lumMod val="65000"/>
                    <a:lumOff val="35000"/>
                  </a:schemeClr>
                </a:solidFill>
              </a:rPr>
              <a:t>Lucas</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ceb" altLang="en-US" sz="2800">
                <a:solidFill>
                  <a:schemeClr val="tx1">
                    <a:lumMod val="65000"/>
                    <a:lumOff val="35000"/>
                  </a:schemeClr>
                </a:solidFill>
              </a:rPr>
              <a:t>② </a:t>
            </a:r>
            <a:r xmlns:a="http://schemas.openxmlformats.org/drawingml/2006/main">
              <a:rPr lang="ceb" altLang="ko-KR" sz="2800">
                <a:solidFill>
                  <a:schemeClr val="tx1">
                    <a:lumMod val="65000"/>
                    <a:lumOff val="35000"/>
                  </a:schemeClr>
                </a:solidFill>
              </a:rPr>
              <a:t>Mark</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ceb" altLang="en-US" sz="2800">
                <a:solidFill>
                  <a:schemeClr val="tx1">
                    <a:lumMod val="65000"/>
                    <a:lumOff val="35000"/>
                  </a:schemeClr>
                </a:solidFill>
              </a:rPr>
              <a:t>③ </a:t>
            </a:r>
            <a:r xmlns:a="http://schemas.openxmlformats.org/drawingml/2006/main">
              <a:rPr lang="ceb" altLang="ko-KR" sz="2800">
                <a:solidFill>
                  <a:schemeClr val="tx1">
                    <a:lumMod val="65000"/>
                    <a:lumOff val="35000"/>
                  </a:schemeClr>
                </a:solidFill>
              </a:rPr>
              <a:t>Timoteo</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ceb" altLang="en-US" sz="2800">
                <a:solidFill>
                  <a:schemeClr val="tx1">
                    <a:lumMod val="65000"/>
                    <a:lumOff val="35000"/>
                  </a:schemeClr>
                </a:solidFill>
              </a:rPr>
              <a:t>④ </a:t>
            </a:r>
            <a:r xmlns:a="http://schemas.openxmlformats.org/drawingml/2006/main">
              <a:rPr lang="ceb" altLang="ko-KR" sz="2800">
                <a:solidFill>
                  <a:schemeClr val="tx1">
                    <a:lumMod val="65000"/>
                    <a:lumOff val="35000"/>
                  </a:schemeClr>
                </a:solidFill>
              </a:rPr>
              <a:t>Silas</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ceb" altLang="en-US" sz="2800">
                <a:solidFill>
                  <a:srgbClr val="ff0000"/>
                </a:solidFill>
              </a:rPr>
              <a:t>③ </a:t>
            </a:r>
            <a:r xmlns:a="http://schemas.openxmlformats.org/drawingml/2006/main">
              <a:rPr lang="ceb" altLang="ko-KR" sz="2800">
                <a:solidFill>
                  <a:srgbClr val="ff0000"/>
                </a:solidFill>
              </a:rPr>
              <a:t>Timoteo</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30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48867" y="138408"/>
            <a:ext cx="4053592" cy="697887"/>
          </a:xfrm>
          <a:prstGeom prst="rect">
            <a:avLst/>
          </a:prstGeom>
          <a:noFill/>
        </p:spPr>
        <p:txBody>
          <a:bodyPr wrap="square">
            <a:spAutoFit/>
          </a:bodyPr>
          <a:lstStyle/>
          <a:p>
            <a:pPr xmlns:a="http://schemas.openxmlformats.org/drawingml/2006/main" algn="ctr">
              <a:defRPr/>
            </a:pPr>
            <a:r xmlns:a="http://schemas.openxmlformats.org/drawingml/2006/main">
              <a:rPr lang="ceb" altLang="ko-KR" sz="4000"/>
              <a:t>Ang Pulong Karon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9916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63304"/>
            <a:ext cx="983695" cy="648072"/>
          </a:xfrm>
          <a:prstGeom prst="rect">
            <a:avLst/>
          </a:prstGeom>
          <a:noFill/>
        </p:spPr>
      </p:pic>
      <p:sp>
        <p:nvSpPr>
          <p:cNvPr id="23" name="TextBox 22"/>
          <p:cNvSpPr txBox="1"/>
          <p:nvPr/>
        </p:nvSpPr>
        <p:spPr>
          <a:xfrm>
            <a:off x="467543" y="1389132"/>
            <a:ext cx="8208912" cy="2831956"/>
          </a:xfrm>
          <a:prstGeom prst="rect">
            <a:avLst/>
          </a:prstGeom>
          <a:noFill/>
        </p:spPr>
        <p:txBody>
          <a:bodyPr wrap="square">
            <a:spAutoFit/>
          </a:bodyPr>
          <a:lstStyle/>
          <a:p>
            <a:pPr xmlns:a="http://schemas.openxmlformats.org/drawingml/2006/main" lvl="0">
              <a:defRPr/>
            </a:pPr>
            <a:r xmlns:a="http://schemas.openxmlformats.org/drawingml/2006/main">
              <a:rPr lang="ceb" altLang="ko-KR" sz="3600"/>
              <a:t>Nahinumdom ako sa imong matinud-anon nga pagtuo, nga unang nagkinabuhi diha sa imong apohang babaye nga si Loida ug sa imong inahan nga si Eunice ug, ako masaligon, karon nagpuyo usab diha kanimo.</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ceb" altLang="ko-KR" sz="2800">
                <a:solidFill>
                  <a:schemeClr val="tx1">
                    <a:lumMod val="65000"/>
                    <a:lumOff val="35000"/>
                  </a:schemeClr>
                </a:solidFill>
              </a:rPr>
              <a:t>2Timothy</a:t>
            </a:r>
            <a:r xmlns:a="http://schemas.openxmlformats.org/drawingml/2006/main">
              <a:rPr lang="ceb" altLang="en-US" sz="2800">
                <a:solidFill>
                  <a:schemeClr val="tx1">
                    <a:lumMod val="65000"/>
                    <a:lumOff val="35000"/>
                  </a:schemeClr>
                </a:solidFill>
              </a:rPr>
              <a:t> </a:t>
            </a:r>
            <a:r xmlns:a="http://schemas.openxmlformats.org/drawingml/2006/main">
              <a:rPr lang="ceb" altLang="ko-KR" sz="2800">
                <a:solidFill>
                  <a:schemeClr val="tx1">
                    <a:lumMod val="65000"/>
                    <a:lumOff val="35000"/>
                  </a:schemeClr>
                </a:solidFill>
              </a:rPr>
              <a:t>4:</a:t>
            </a:r>
            <a:r xmlns:a="http://schemas.openxmlformats.org/drawingml/2006/main">
              <a:rPr lang="ceb" altLang="en-US" sz="2800">
                <a:solidFill>
                  <a:schemeClr val="tx1">
                    <a:lumMod val="65000"/>
                    <a:lumOff val="35000"/>
                  </a:schemeClr>
                </a:solidFill>
              </a:rPr>
              <a:t> </a:t>
            </a:r>
            <a:r xmlns:a="http://schemas.openxmlformats.org/drawingml/2006/main">
              <a:rPr lang="ceb" altLang="ko-KR" sz="2800">
                <a:solidFill>
                  <a:schemeClr val="tx1">
                    <a:lumMod val="65000"/>
                    <a:lumOff val="35000"/>
                  </a:schemeClr>
                </a:solidFill>
              </a:rPr>
              <a:t>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ceb" altLang="ko-KR" b="1">
                <a:solidFill>
                  <a:schemeClr val="tx1">
                    <a:lumMod val="50000"/>
                    <a:lumOff val="50000"/>
                  </a:schemeClr>
                </a:solidFill>
              </a:rPr>
              <a:t>Num. 100 Ang Pulong sa Dios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306132"/>
          </a:xfrm>
          <a:prstGeom prst="rect">
            <a:avLst/>
          </a:prstGeom>
          <a:noFill/>
        </p:spPr>
        <p:txBody>
          <a:bodyPr wrap="square">
            <a:spAutoFit/>
          </a:bodyPr>
          <a:lstStyle/>
          <a:p>
            <a:pPr xmlns:a="http://schemas.openxmlformats.org/drawingml/2006/main" algn="ctr">
              <a:defRPr/>
            </a:pPr>
            <a:r xmlns:a="http://schemas.openxmlformats.org/drawingml/2006/main">
              <a:rPr lang="ceb" altLang="ko-KR" sz="4000"/>
              <a:t>Si John Nakakita ug Usa ka Talagsaong Talan-awon</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8" name="그림 7"/>
          <p:cNvPicPr>
            <a:picLocks noChangeAspect="1"/>
          </p:cNvPicPr>
          <p:nvPr/>
        </p:nvPicPr>
        <p:blipFill rotWithShape="1">
          <a:blip r:embed="rId8"/>
          <a:stretch>
            <a:fillRect/>
          </a:stretch>
        </p:blipFill>
        <p:spPr>
          <a:xfrm>
            <a:off x="4105193" y="1959038"/>
            <a:ext cx="5038808" cy="389237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169372"/>
            <a:ext cx="4053592" cy="695498"/>
          </a:xfrm>
          <a:prstGeom prst="rect">
            <a:avLst/>
          </a:prstGeom>
          <a:noFill/>
        </p:spPr>
        <p:txBody>
          <a:bodyPr wrap="square">
            <a:spAutoFit/>
          </a:bodyPr>
          <a:lstStyle/>
          <a:p>
            <a:pPr xmlns:a="http://schemas.openxmlformats.org/drawingml/2006/main" algn="ctr">
              <a:defRPr/>
            </a:pPr>
            <a:r xmlns:a="http://schemas.openxmlformats.org/drawingml/2006/main">
              <a:rPr lang="ceb" altLang="ko-KR" sz="4000"/>
              <a:t>Ang Pulong Karon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13819" y="3767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70137"/>
            <a:ext cx="983695" cy="648072"/>
          </a:xfrm>
          <a:prstGeom prst="rect">
            <a:avLst/>
          </a:prstGeom>
          <a:noFill/>
        </p:spPr>
      </p:pic>
      <p:sp>
        <p:nvSpPr>
          <p:cNvPr id="23" name="TextBox 22"/>
          <p:cNvSpPr txBox="1"/>
          <p:nvPr/>
        </p:nvSpPr>
        <p:spPr>
          <a:xfrm>
            <a:off x="467544"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lang="ceb" altLang="ko-KR" sz="3600"/>
              <a:t>Ang nagpamatuod niining mga butanga nag-ingon, "Oo, moanhi ako sa dili madugay." Amen. Umari ka, Ginoong Jesus.</a:t>
            </a:r>
            <a:endParaRPr xmlns:a="http://schemas.openxmlformats.org/drawingml/2006/main" lang="en-US" altLang="ko-KR" sz="3600"/>
          </a:p>
          <a:p>
            <a:pPr xmlns:a="http://schemas.openxmlformats.org/drawingml/2006/main" lvl="0">
              <a:defRPr/>
            </a:pPr>
            <a:r xmlns:a="http://schemas.openxmlformats.org/drawingml/2006/main">
              <a:rPr lang="ceb" altLang="ko-KR" sz="3600"/>
              <a:t>   </a:t>
            </a:r>
            <a:endParaRPr xmlns:a="http://schemas.openxmlformats.org/drawingml/2006/main" lang="en-US" alt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ceb" altLang="ko-KR" sz="2800">
                <a:solidFill>
                  <a:schemeClr val="tx1">
                    <a:lumMod val="65000"/>
                    <a:lumOff val="35000"/>
                  </a:schemeClr>
                </a:solidFill>
              </a:rPr>
              <a:t>Pinadayag</a:t>
            </a:r>
            <a:r xmlns:a="http://schemas.openxmlformats.org/drawingml/2006/main">
              <a:rPr lang="ceb" altLang="en-US" sz="2800">
                <a:solidFill>
                  <a:schemeClr val="tx1">
                    <a:lumMod val="65000"/>
                    <a:lumOff val="35000"/>
                  </a:schemeClr>
                </a:solidFill>
              </a:rPr>
              <a:t> </a:t>
            </a:r>
            <a:r xmlns:a="http://schemas.openxmlformats.org/drawingml/2006/main">
              <a:rPr lang="ceb" altLang="ko-KR" sz="2800">
                <a:solidFill>
                  <a:schemeClr val="tx1">
                    <a:lumMod val="65000"/>
                    <a:lumOff val="35000"/>
                  </a:schemeClr>
                </a:solidFill>
              </a:rPr>
              <a:t>22:</a:t>
            </a:r>
            <a:r xmlns:a="http://schemas.openxmlformats.org/drawingml/2006/main">
              <a:rPr lang="ceb" altLang="en-US" sz="2800">
                <a:solidFill>
                  <a:schemeClr val="tx1">
                    <a:lumMod val="65000"/>
                    <a:lumOff val="35000"/>
                  </a:schemeClr>
                </a:solidFill>
              </a:rPr>
              <a:t> </a:t>
            </a:r>
            <a:r xmlns:a="http://schemas.openxmlformats.org/drawingml/2006/main">
              <a:rPr lang="ceb" altLang="ko-KR" sz="2800">
                <a:solidFill>
                  <a:schemeClr val="tx1">
                    <a:lumMod val="65000"/>
                    <a:lumOff val="35000"/>
                  </a:schemeClr>
                </a:solidFill>
              </a:rPr>
              <a:t>20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621577" y="234296"/>
            <a:ext cx="4053592" cy="573424"/>
          </a:xfrm>
          <a:prstGeom prst="rect">
            <a:avLst/>
          </a:prstGeom>
          <a:noFill/>
        </p:spPr>
        <p:txBody>
          <a:bodyPr wrap="square">
            <a:spAutoFit/>
          </a:bodyPr>
          <a:lstStyle/>
          <a:p>
            <a:pPr xmlns:a="http://schemas.openxmlformats.org/drawingml/2006/main" algn="ctr">
              <a:defRPr/>
            </a:pPr>
            <a:r xmlns:a="http://schemas.openxmlformats.org/drawingml/2006/main">
              <a:rPr altLang="ko-KR" lang="ceb" sz="3200"/>
              <a:t>Kinsa si Jesus?</a:t>
            </a:r>
            <a:r xmlns:a="http://schemas.openxmlformats.org/drawingml/2006/main">
              <a:rPr altLang="en-US" lang="ceb"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864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142159"/>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ceb" sz="3600">
                <a:solidFill>
                  <a:srgbClr val="0070c0"/>
                </a:solidFill>
              </a:rPr>
              <a:t>Si Hesus nga..</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ceb" sz="3600">
                <a:solidFill>
                  <a:schemeClr val="tx1">
                    <a:lumMod val="65000"/>
                    <a:lumOff val="35000"/>
                  </a:schemeClr>
                </a:solidFill>
              </a:rPr>
              <a:t>Si Jesus mao ang usa nga nagsidlak nga matahum nga adunay usa ka mahimayaon nga panagway.</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89" y="5481151"/>
            <a:ext cx="9134632" cy="1374943"/>
          </a:xfrm>
          <a:prstGeom prst="rect">
            <a:avLst/>
          </a:prstGeom>
          <a:noFill/>
        </p:spPr>
        <p:txBody>
          <a:bodyPr wrap="square">
            <a:spAutoFit/>
          </a:bodyPr>
          <a:lstStyle/>
          <a:p>
            <a:pPr xmlns:a="http://schemas.openxmlformats.org/drawingml/2006/main" lvl="0">
              <a:defRPr/>
            </a:pPr>
            <a:r xmlns:a="http://schemas.openxmlformats.org/drawingml/2006/main">
              <a:rPr lang="ceb" altLang="ko-KR" sz="2800">
                <a:solidFill>
                  <a:schemeClr val="tx1">
                    <a:lumMod val="65000"/>
                    <a:lumOff val="35000"/>
                  </a:schemeClr>
                </a:solidFill>
              </a:rPr>
              <a:t>Ang paglutos sa simbahan misamot kagrabe sa adlaw. Ang tanan niyang mga tinun-an gimartir samtang naghupot sa pagtuo, ug si Juan natanggong nga nag-inusara sa Patmos.</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7889" y="-252105"/>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394" y="5288340"/>
            <a:ext cx="9134646" cy="1558230"/>
          </a:xfrm>
          <a:prstGeom prst="rect">
            <a:avLst/>
          </a:prstGeom>
          <a:noFill/>
        </p:spPr>
        <p:txBody>
          <a:bodyPr wrap="square">
            <a:spAutoFit/>
          </a:bodyPr>
          <a:lstStyle/>
          <a:p>
            <a:pPr xmlns:a="http://schemas.openxmlformats.org/drawingml/2006/main" lvl="0">
              <a:defRPr/>
            </a:pPr>
            <a:r xmlns:a="http://schemas.openxmlformats.org/drawingml/2006/main">
              <a:rPr lang="ceb" altLang="ko-KR" sz="3200">
                <a:solidFill>
                  <a:schemeClr val="tx1">
                    <a:lumMod val="65000"/>
                    <a:lumOff val="35000"/>
                  </a:schemeClr>
                </a:solidFill>
              </a:rPr>
              <a:t>Isa ka adlaw nabatian niya ang mabaskog nga tingog nga daw trumpeta, nga nagasiling: “Isulat sa linukot ang imo nakita kag ipadala ini sa pito ka simbahan.”</a:t>
            </a:r>
            <a:endParaRPr xmlns:a="http://schemas.openxmlformats.org/drawingml/2006/main" lang="en-US" altLang="ko-KR" sz="32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4677" y="6167"/>
            <a:ext cx="9144000" cy="52230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90" y="5733256"/>
            <a:ext cx="9078915" cy="1065689"/>
          </a:xfrm>
          <a:prstGeom prst="rect">
            <a:avLst/>
          </a:prstGeom>
          <a:noFill/>
        </p:spPr>
        <p:txBody>
          <a:bodyPr wrap="square">
            <a:spAutoFit/>
          </a:bodyPr>
          <a:lstStyle/>
          <a:p>
            <a:pPr xmlns:a="http://schemas.openxmlformats.org/drawingml/2006/main" lvl="0">
              <a:defRPr/>
            </a:pPr>
            <a:r xmlns:a="http://schemas.openxmlformats.org/drawingml/2006/main">
              <a:rPr lang="ceb" altLang="ko-KR" sz="3200">
                <a:solidFill>
                  <a:schemeClr val="tx1">
                    <a:lumMod val="65000"/>
                    <a:lumOff val="35000"/>
                  </a:schemeClr>
                </a:solidFill>
              </a:rPr>
              <a:t>Nakita usab ni Juan si Jesus. Si Jesus mao ang larawan sa usa ka hari nga adunay tanang gahum sa kalibutan.</a:t>
            </a:r>
            <a:endParaRPr xmlns:a="http://schemas.openxmlformats.org/drawingml/2006/main" lang="ko-KR" altLang="en-US" sz="3200">
              <a:solidFill>
                <a:schemeClr val="tx1">
                  <a:lumMod val="65000"/>
                  <a:lumOff val="35000"/>
                </a:schemeClr>
              </a:solidFill>
            </a:endParaRPr>
          </a:p>
        </p:txBody>
      </p:sp>
      <p:pic>
        <p:nvPicPr>
          <p:cNvPr id="7" name="그림 6"/>
          <p:cNvPicPr>
            <a:picLocks noChangeAspect="1"/>
          </p:cNvPicPr>
          <p:nvPr/>
        </p:nvPicPr>
        <p:blipFill rotWithShape="1">
          <a:blip r:embed="rId3"/>
          <a:stretch>
            <a:fillRect/>
          </a:stretch>
        </p:blipFill>
        <p:spPr>
          <a:xfrm>
            <a:off x="7890" y="-99391"/>
            <a:ext cx="9144000" cy="58326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0" y="5441201"/>
            <a:ext cx="9134646" cy="1384995"/>
          </a:xfrm>
          <a:prstGeom prst="rect">
            <a:avLst/>
          </a:prstGeom>
          <a:noFill/>
        </p:spPr>
        <p:txBody>
          <a:bodyPr wrap="square">
            <a:spAutoFit/>
          </a:bodyPr>
          <a:lstStyle/>
          <a:p>
            <a:pPr xmlns:a="http://schemas.openxmlformats.org/drawingml/2006/main" lvl="0">
              <a:defRPr/>
            </a:pPr>
            <a:r xmlns:a="http://schemas.openxmlformats.org/drawingml/2006/main">
              <a:rPr lang="ceb" altLang="ko-KR" sz="2800">
                <a:solidFill>
                  <a:schemeClr val="tx1">
                    <a:lumMod val="65000"/>
                    <a:lumOff val="35000"/>
                  </a:schemeClr>
                </a:solidFill>
              </a:rPr>
              <a:t>Nakita ni Juan ang bag-ong langit ug ang bag-ong yuta nga umaabot. Walay daotan, walay kasubo, ug adunay kanunay nga kalipay uban sa Diyos.</a:t>
            </a:r>
            <a:endParaRPr xmlns:a="http://schemas.openxmlformats.org/drawingml/2006/main" lang="en-US" altLang="ko-KR" sz="2800">
              <a:solidFill>
                <a:schemeClr val="tx1">
                  <a:lumMod val="65000"/>
                  <a:lumOff val="35000"/>
                </a:schemeClr>
              </a:solidFill>
            </a:endParaRPr>
          </a:p>
        </p:txBody>
      </p:sp>
      <p:pic>
        <p:nvPicPr>
          <p:cNvPr id="7" name="그림 6"/>
          <p:cNvPicPr>
            <a:picLocks noChangeAspect="1"/>
          </p:cNvPicPr>
          <p:nvPr/>
        </p:nvPicPr>
        <p:blipFill rotWithShape="1">
          <a:blip r:embed="rId2"/>
          <a:stretch>
            <a:fillRect/>
          </a:stretch>
        </p:blipFill>
        <p:spPr>
          <a:xfrm>
            <a:off x="10345" y="-391447"/>
            <a:ext cx="9144000" cy="58326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2196" y="5445224"/>
            <a:ext cx="9107238" cy="1372770"/>
          </a:xfrm>
          <a:prstGeom prst="rect">
            <a:avLst/>
          </a:prstGeom>
          <a:noFill/>
        </p:spPr>
        <p:txBody>
          <a:bodyPr wrap="square">
            <a:spAutoFit/>
          </a:bodyPr>
          <a:lstStyle/>
          <a:p>
            <a:pPr xmlns:a="http://schemas.openxmlformats.org/drawingml/2006/main" lvl="0">
              <a:defRPr/>
            </a:pPr>
            <a:r xmlns:a="http://schemas.openxmlformats.org/drawingml/2006/main">
              <a:rPr lang="ceb" altLang="ko-KR" sz="2800">
                <a:solidFill>
                  <a:schemeClr val="tx1">
                    <a:lumMod val="65000"/>
                    <a:lumOff val="35000"/>
                  </a:schemeClr>
                </a:solidFill>
              </a:rPr>
              <a:t>Gisulat ni Juan kining tanang mga panan-awon ug gisulat kini ngadto sa mga simbahan. “Hupti ang imong pagtuo, kay ang Ginoo mobalik pag-usab!” Kini ang kataposang basahon sa Bibliya, ang Pinadayag</a:t>
            </a:r>
            <a:endParaRPr xmlns:a="http://schemas.openxmlformats.org/drawingml/2006/main" lang="ko-KR" altLang="en-US" sz="2800">
              <a:solidFill>
                <a:schemeClr val="tx1">
                  <a:lumMod val="65000"/>
                  <a:lumOff val="35000"/>
                </a:schemeClr>
              </a:solidFill>
            </a:endParaRPr>
          </a:p>
        </p:txBody>
      </p:sp>
      <p:pic>
        <p:nvPicPr>
          <p:cNvPr id="8" name="그림 7"/>
          <p:cNvPicPr>
            <a:picLocks noChangeAspect="1"/>
          </p:cNvPicPr>
          <p:nvPr/>
        </p:nvPicPr>
        <p:blipFill rotWithShape="1">
          <a:blip r:embed="rId2"/>
          <a:stretch>
            <a:fillRect/>
          </a:stretch>
        </p:blipFill>
        <p:spPr>
          <a:xfrm>
            <a:off x="0" y="44625"/>
            <a:ext cx="9144000" cy="540059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ceb" altLang="ko-KR" sz="4000"/>
              <a:t>Karon nga Leksyon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4481" y="7257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72576"/>
            <a:ext cx="983695" cy="648072"/>
          </a:xfrm>
          <a:prstGeom prst="rect">
            <a:avLst/>
          </a:prstGeom>
          <a:noFill/>
        </p:spPr>
      </p:pic>
      <p:sp>
        <p:nvSpPr>
          <p:cNvPr id="17" name="TextBox 16"/>
          <p:cNvSpPr txBox="1"/>
          <p:nvPr/>
        </p:nvSpPr>
        <p:spPr>
          <a:xfrm>
            <a:off x="323528" y="1082859"/>
            <a:ext cx="8663919" cy="4477836"/>
          </a:xfrm>
          <a:prstGeom prst="rect">
            <a:avLst/>
          </a:prstGeom>
          <a:noFill/>
        </p:spPr>
        <p:txBody>
          <a:bodyPr wrap="square">
            <a:spAutoFit/>
          </a:bodyPr>
          <a:lstStyle/>
          <a:p>
            <a:pPr xmlns:a="http://schemas.openxmlformats.org/drawingml/2006/main" algn="ctr">
              <a:defRPr/>
            </a:pPr>
            <a:r xmlns:a="http://schemas.openxmlformats.org/drawingml/2006/main">
              <a:rPr lang="ceb" altLang="ko-KR" sz="3200">
                <a:solidFill>
                  <a:schemeClr val="tx1">
                    <a:lumMod val="65000"/>
                    <a:lumOff val="35000"/>
                  </a:schemeClr>
                </a:solidFill>
              </a:rPr>
              <a:t>Si Jesus mobalik pag-usab dinhi sa yuta</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ceb" altLang="ko-KR" sz="3200">
                <a:solidFill>
                  <a:schemeClr val="tx1">
                    <a:lumMod val="65000"/>
                    <a:lumOff val="35000"/>
                  </a:schemeClr>
                </a:solidFill>
              </a:rPr>
              <a:t>isip maghuhukom sa umaabot.</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ceb" altLang="ko-KR" sz="3200">
                <a:solidFill>
                  <a:schemeClr val="tx1">
                    <a:lumMod val="65000"/>
                    <a:lumOff val="35000"/>
                  </a:schemeClr>
                </a:solidFill>
              </a:rPr>
              <a:t>Niadtong panahona, kadtong wala motoo</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ceb" altLang="ko-KR" sz="3200">
                <a:solidFill>
                  <a:schemeClr val="tx1">
                    <a:lumMod val="65000"/>
                    <a:lumOff val="35000"/>
                  </a:schemeClr>
                </a:solidFill>
              </a:rPr>
              <a:t>diha kang Hesus mag-antos hangtod sa kahangtoran,</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ceb" altLang="ko-KR" sz="3200">
                <a:solidFill>
                  <a:schemeClr val="tx1">
                    <a:lumMod val="65000"/>
                    <a:lumOff val="35000"/>
                  </a:schemeClr>
                </a:solidFill>
              </a:rPr>
              <a:t>Kadtong motuo kang Jesus malipay</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ceb" altLang="ko-KR" sz="3200">
                <a:solidFill>
                  <a:schemeClr val="tx1">
                    <a:lumMod val="65000"/>
                    <a:lumOff val="35000"/>
                  </a:schemeClr>
                </a:solidFill>
              </a:rPr>
              <a:t>Kinabuhing dayon uban sa Kalipay.</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ceb" altLang="ko-KR" sz="3200">
                <a:solidFill>
                  <a:schemeClr val="tx1">
                    <a:lumMod val="65000"/>
                    <a:lumOff val="35000"/>
                  </a:schemeClr>
                </a:solidFill>
              </a:rPr>
              <a:t>Naghulat ka ba sa pagbalik ni Jesus?</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ceb" altLang="ko-KR" sz="3200">
                <a:solidFill>
                  <a:schemeClr val="tx1">
                    <a:lumMod val="65000"/>
                    <a:lumOff val="35000"/>
                  </a:schemeClr>
                </a:solidFill>
              </a:rPr>
              <a:t>Kinahanglan nga dili kita mawad-an sa kana nga paglaum, kinahanglan naton huptan ang atong pagtuo dinhi sa yuta hangtod sa katapusan</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73196" y="152345"/>
            <a:ext cx="4053592" cy="569650"/>
          </a:xfrm>
          <a:prstGeom prst="rect">
            <a:avLst/>
          </a:prstGeom>
          <a:noFill/>
        </p:spPr>
        <p:txBody>
          <a:bodyPr wrap="square">
            <a:spAutoFit/>
          </a:bodyPr>
          <a:lstStyle/>
          <a:p>
            <a:pPr xmlns:a="http://schemas.openxmlformats.org/drawingml/2006/main" algn="ctr">
              <a:defRPr/>
            </a:pPr>
            <a:r xmlns:a="http://schemas.openxmlformats.org/drawingml/2006/main">
              <a:rPr lang="ceb" altLang="ko-KR" sz="3200"/>
              <a:t>Kinsa si Jesus?</a:t>
            </a:r>
            <a:r xmlns:a="http://schemas.openxmlformats.org/drawingml/2006/main">
              <a:rPr lang="ceb"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691680" y="125661"/>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ceb" altLang="ko-KR" sz="3600">
                <a:solidFill>
                  <a:srgbClr val="0070c0"/>
                </a:solidFill>
              </a:rPr>
              <a:t>Hesus..</a:t>
            </a:r>
            <a:endParaRPr xmlns:a="http://schemas.openxmlformats.org/drawingml/2006/main" lang="ko-KR" altLang="en-US" sz="3600">
              <a:solidFill>
                <a:srgbClr val="0070c0"/>
              </a:solidFill>
            </a:endParaRPr>
          </a:p>
        </p:txBody>
      </p:sp>
      <p:sp>
        <p:nvSpPr>
          <p:cNvPr id="14" name="TextBox 13"/>
          <p:cNvSpPr txBox="1"/>
          <p:nvPr/>
        </p:nvSpPr>
        <p:spPr>
          <a:xfrm>
            <a:off x="467544" y="2660719"/>
            <a:ext cx="8208912" cy="1737926"/>
          </a:xfrm>
          <a:prstGeom prst="rect">
            <a:avLst/>
          </a:prstGeom>
          <a:noFill/>
        </p:spPr>
        <p:txBody>
          <a:bodyPr wrap="square">
            <a:spAutoFit/>
          </a:bodyPr>
          <a:lstStyle/>
          <a:p>
            <a:pPr xmlns:a="http://schemas.openxmlformats.org/drawingml/2006/main" lvl="0">
              <a:defRPr/>
            </a:pPr>
            <a:r xmlns:a="http://schemas.openxmlformats.org/drawingml/2006/main">
              <a:rPr lang="ceb" altLang="ko-KR" sz="3600">
                <a:solidFill>
                  <a:schemeClr val="tx1">
                    <a:lumMod val="65000"/>
                    <a:lumOff val="35000"/>
                  </a:schemeClr>
                </a:solidFill>
              </a:rPr>
              <a:t>Si Jesus mobalik pag-usab dinhi sa yuta isip hari, maghukom sa tanang butang, ug magmando sa tanang butang hangtod sa kahangturan.</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ceb" altLang="ko-KR" sz="4000"/>
              <a:t>Karon nga Quiz</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20560" y="1178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ceb" altLang="ko-KR" sz="3200">
                <a:solidFill>
                  <a:schemeClr val="tx1">
                    <a:lumMod val="65000"/>
                    <a:lumOff val="35000"/>
                  </a:schemeClr>
                </a:solidFill>
              </a:rPr>
              <a:t>Unsa ang ngalan sa isla diin gibilanggo ang disipulo nga si Juan?</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ceb" altLang="en-US" sz="2800">
                <a:solidFill>
                  <a:schemeClr val="tx1">
                    <a:lumMod val="65000"/>
                    <a:lumOff val="35000"/>
                  </a:schemeClr>
                </a:solidFill>
              </a:rPr>
              <a:t>① </a:t>
            </a:r>
            <a:r xmlns:a="http://schemas.openxmlformats.org/drawingml/2006/main">
              <a:rPr lang="ceb" altLang="ko-KR" sz="2800">
                <a:solidFill>
                  <a:schemeClr val="tx1">
                    <a:lumMod val="65000"/>
                    <a:lumOff val="35000"/>
                  </a:schemeClr>
                </a:solidFill>
              </a:rPr>
              <a:t>Malta</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ceb" altLang="en-US" sz="2800">
                <a:solidFill>
                  <a:schemeClr val="tx1">
                    <a:lumMod val="65000"/>
                    <a:lumOff val="35000"/>
                  </a:schemeClr>
                </a:solidFill>
              </a:rPr>
              <a:t>② </a:t>
            </a:r>
            <a:r xmlns:a="http://schemas.openxmlformats.org/drawingml/2006/main">
              <a:rPr lang="ceb" altLang="ko-KR" sz="2800">
                <a:solidFill>
                  <a:schemeClr val="tx1">
                    <a:lumMod val="65000"/>
                    <a:lumOff val="35000"/>
                  </a:schemeClr>
                </a:solidFill>
              </a:rPr>
              <a:t>Hawaii</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ceb" altLang="en-US" sz="2800">
                <a:solidFill>
                  <a:schemeClr val="tx1">
                    <a:lumMod val="65000"/>
                    <a:lumOff val="35000"/>
                  </a:schemeClr>
                </a:solidFill>
              </a:rPr>
              <a:t>③ </a:t>
            </a:r>
            <a:r xmlns:a="http://schemas.openxmlformats.org/drawingml/2006/main">
              <a:rPr lang="ceb" altLang="ko-KR" sz="2800">
                <a:solidFill>
                  <a:schemeClr val="tx1">
                    <a:lumMod val="65000"/>
                    <a:lumOff val="35000"/>
                  </a:schemeClr>
                </a:solidFill>
              </a:rPr>
              <a:t>Kittim</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ceb" altLang="en-US" sz="2800">
                <a:solidFill>
                  <a:schemeClr val="tx1">
                    <a:lumMod val="65000"/>
                    <a:lumOff val="35000"/>
                  </a:schemeClr>
                </a:solidFill>
              </a:rPr>
              <a:t>④ </a:t>
            </a:r>
            <a:r xmlns:a="http://schemas.openxmlformats.org/drawingml/2006/main">
              <a:rPr lang="ceb" altLang="ko-KR" sz="2800">
                <a:solidFill>
                  <a:schemeClr val="tx1">
                    <a:lumMod val="65000"/>
                    <a:lumOff val="35000"/>
                  </a:schemeClr>
                </a:solidFill>
              </a:rPr>
              <a:t>Patmos</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ceb" altLang="en-US" sz="2800">
                <a:solidFill>
                  <a:srgbClr val="ff0000"/>
                </a:solidFill>
              </a:rPr>
              <a:t>④ </a:t>
            </a:r>
            <a:r xmlns:a="http://schemas.openxmlformats.org/drawingml/2006/main">
              <a:rPr lang="ceb" altLang="ko-KR" sz="2800">
                <a:solidFill>
                  <a:srgbClr val="ff0000"/>
                </a:solidFill>
              </a:rPr>
              <a:t>Patmos</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31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169372"/>
            <a:ext cx="4053592" cy="695498"/>
          </a:xfrm>
          <a:prstGeom prst="rect">
            <a:avLst/>
          </a:prstGeom>
          <a:noFill/>
        </p:spPr>
        <p:txBody>
          <a:bodyPr wrap="square">
            <a:spAutoFit/>
          </a:bodyPr>
          <a:lstStyle/>
          <a:p>
            <a:pPr xmlns:a="http://schemas.openxmlformats.org/drawingml/2006/main" algn="ctr">
              <a:defRPr/>
            </a:pPr>
            <a:r xmlns:a="http://schemas.openxmlformats.org/drawingml/2006/main">
              <a:rPr lang="ceb" altLang="ko-KR" sz="4000"/>
              <a:t>Ang Pulong Karon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13819" y="3767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70137"/>
            <a:ext cx="983695" cy="648072"/>
          </a:xfrm>
          <a:prstGeom prst="rect">
            <a:avLst/>
          </a:prstGeom>
          <a:noFill/>
        </p:spPr>
      </p:pic>
      <p:sp>
        <p:nvSpPr>
          <p:cNvPr id="23" name="TextBox 22"/>
          <p:cNvSpPr txBox="1"/>
          <p:nvPr/>
        </p:nvSpPr>
        <p:spPr>
          <a:xfrm>
            <a:off x="467544"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lang="ceb" altLang="ko-KR" sz="3600"/>
              <a:t>Ang nagpamatuod niining mga butanga nag-ingon, "Oo, moanhi ako sa dili madugay." Amen. Umari ka, Ginoong Jesus.</a:t>
            </a:r>
            <a:endParaRPr xmlns:a="http://schemas.openxmlformats.org/drawingml/2006/main" lang="en-US" altLang="ko-KR" sz="3600"/>
          </a:p>
          <a:p>
            <a:pPr xmlns:a="http://schemas.openxmlformats.org/drawingml/2006/main" lvl="0">
              <a:defRPr/>
            </a:pPr>
            <a:r xmlns:a="http://schemas.openxmlformats.org/drawingml/2006/main">
              <a:rPr lang="ceb" altLang="ko-KR" sz="3600"/>
              <a:t>   </a:t>
            </a:r>
            <a:endParaRPr xmlns:a="http://schemas.openxmlformats.org/drawingml/2006/main" lang="en-US" alt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ceb" altLang="ko-KR" sz="2800">
                <a:solidFill>
                  <a:schemeClr val="tx1">
                    <a:lumMod val="65000"/>
                    <a:lumOff val="35000"/>
                  </a:schemeClr>
                </a:solidFill>
              </a:rPr>
              <a:t>Pinadayag</a:t>
            </a:r>
            <a:r xmlns:a="http://schemas.openxmlformats.org/drawingml/2006/main">
              <a:rPr lang="ceb" altLang="en-US" sz="2800">
                <a:solidFill>
                  <a:schemeClr val="tx1">
                    <a:lumMod val="65000"/>
                    <a:lumOff val="35000"/>
                  </a:schemeClr>
                </a:solidFill>
              </a:rPr>
              <a:t> </a:t>
            </a:r>
            <a:r xmlns:a="http://schemas.openxmlformats.org/drawingml/2006/main">
              <a:rPr lang="ceb" altLang="ko-KR" sz="2800">
                <a:solidFill>
                  <a:schemeClr val="tx1">
                    <a:lumMod val="65000"/>
                    <a:lumOff val="35000"/>
                  </a:schemeClr>
                </a:solidFill>
              </a:rPr>
              <a:t>22:</a:t>
            </a:r>
            <a:r xmlns:a="http://schemas.openxmlformats.org/drawingml/2006/main">
              <a:rPr lang="ceb" altLang="en-US" sz="2800">
                <a:solidFill>
                  <a:schemeClr val="tx1">
                    <a:lumMod val="65000"/>
                    <a:lumOff val="35000"/>
                  </a:schemeClr>
                </a:solidFill>
              </a:rPr>
              <a:t> </a:t>
            </a:r>
            <a:r xmlns:a="http://schemas.openxmlformats.org/drawingml/2006/main">
              <a:rPr lang="ceb" altLang="ko-KR" sz="2800">
                <a:solidFill>
                  <a:schemeClr val="tx1">
                    <a:lumMod val="65000"/>
                    <a:lumOff val="35000"/>
                  </a:schemeClr>
                </a:solidFill>
              </a:rPr>
              <a:t>20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ceb" sz="4000">
                <a:solidFill>
                  <a:srgbClr val="ff0000"/>
                </a:solidFill>
              </a:rPr>
              <a:t>Karon</a:t>
            </a:r>
            <a:r xmlns:a="http://schemas.openxmlformats.org/drawingml/2006/main">
              <a:rPr altLang="en-US" lang="ceb" sz="4000">
                <a:solidFill>
                  <a:srgbClr val="ff0000"/>
                </a:solidFill>
              </a:rPr>
              <a:t> </a:t>
            </a:r>
            <a:r xmlns:a="http://schemas.openxmlformats.org/drawingml/2006/main">
              <a:rPr altLang="ko-KR" lang="ceb" sz="4000">
                <a:solidFill>
                  <a:srgbClr val="ff0000"/>
                </a:solidFill>
              </a:rPr>
              <a:t>Pasulit</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5118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8557"/>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ceb" sz="3200">
                <a:solidFill>
                  <a:schemeClr val="tx1">
                    <a:lumMod val="65000"/>
                    <a:lumOff val="35000"/>
                  </a:schemeClr>
                </a:solidFill>
              </a:rPr>
              <a:t>Kinsa ang wala makakita sa pagkausab sa dagway ni Jesus?</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ceb" sz="2800">
                <a:solidFill>
                  <a:schemeClr val="tx1">
                    <a:lumMod val="65000"/>
                    <a:lumOff val="35000"/>
                  </a:schemeClr>
                </a:solidFill>
              </a:rPr>
              <a:t>① </a:t>
            </a:r>
            <a:r xmlns:a="http://schemas.openxmlformats.org/drawingml/2006/main">
              <a:rPr altLang="ko-KR" lang="ceb" sz="2800">
                <a:solidFill>
                  <a:schemeClr val="tx1">
                    <a:lumMod val="65000"/>
                    <a:lumOff val="35000"/>
                  </a:schemeClr>
                </a:solidFill>
              </a:rPr>
              <a:t>Pedro</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ceb" sz="2800">
                <a:solidFill>
                  <a:schemeClr val="tx1">
                    <a:lumMod val="65000"/>
                    <a:lumOff val="35000"/>
                  </a:schemeClr>
                </a:solidFill>
              </a:rPr>
              <a:t>② </a:t>
            </a:r>
            <a:r xmlns:a="http://schemas.openxmlformats.org/drawingml/2006/main">
              <a:rPr altLang="ko-KR" lang="ceb" sz="2800">
                <a:solidFill>
                  <a:schemeClr val="tx1">
                    <a:lumMod val="65000"/>
                    <a:lumOff val="35000"/>
                  </a:schemeClr>
                </a:solidFill>
              </a:rPr>
              <a:t>James</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ceb" sz="2800">
                <a:solidFill>
                  <a:schemeClr val="tx1">
                    <a:lumMod val="65000"/>
                    <a:lumOff val="35000"/>
                  </a:schemeClr>
                </a:solidFill>
              </a:rPr>
              <a:t>③ </a:t>
            </a:r>
            <a:r xmlns:a="http://schemas.openxmlformats.org/drawingml/2006/main">
              <a:rPr altLang="ko-KR" lang="ceb" sz="2800">
                <a:solidFill>
                  <a:schemeClr val="tx1">
                    <a:lumMod val="65000"/>
                    <a:lumOff val="35000"/>
                  </a:schemeClr>
                </a:solidFill>
              </a:rPr>
              <a:t>Juan</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ceb" sz="2800">
                <a:solidFill>
                  <a:schemeClr val="tx1">
                    <a:lumMod val="65000"/>
                    <a:lumOff val="35000"/>
                  </a:schemeClr>
                </a:solidFill>
              </a:rPr>
              <a:t>④ </a:t>
            </a:r>
            <a:r xmlns:a="http://schemas.openxmlformats.org/drawingml/2006/main">
              <a:rPr altLang="ko-KR" lang="ceb" sz="2800">
                <a:solidFill>
                  <a:schemeClr val="tx1">
                    <a:lumMod val="65000"/>
                    <a:lumOff val="35000"/>
                  </a:schemeClr>
                </a:solidFill>
              </a:rPr>
              <a:t>Tomas</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53314"/>
            <a:ext cx="8712968" cy="512156"/>
          </a:xfrm>
          <a:prstGeom prst="rect">
            <a:avLst/>
          </a:prstGeom>
          <a:noFill/>
        </p:spPr>
        <p:txBody>
          <a:bodyPr wrap="square">
            <a:spAutoFit/>
          </a:bodyPr>
          <a:lstStyle/>
          <a:p>
            <a:pPr xmlns:a="http://schemas.openxmlformats.org/drawingml/2006/main" lvl="0">
              <a:defRPr/>
            </a:pPr>
            <a:r xmlns:a="http://schemas.openxmlformats.org/drawingml/2006/main">
              <a:rPr altLang="en-US" lang="ceb" sz="2800">
                <a:solidFill>
                  <a:srgbClr val="ff0000"/>
                </a:solidFill>
              </a:rPr>
              <a:t>④ </a:t>
            </a:r>
            <a:r xmlns:a="http://schemas.openxmlformats.org/drawingml/2006/main">
              <a:rPr altLang="ko-KR" lang="ceb" sz="2800">
                <a:solidFill>
                  <a:srgbClr val="ff0000"/>
                </a:solidFill>
              </a:rPr>
              <a:t>Tomas</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3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ceb" sz="4000">
                <a:solidFill>
                  <a:srgbClr val="ff0000"/>
                </a:solidFill>
              </a:rPr>
              <a:t>Ang Pulong Karon</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49477" y="238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49777"/>
            <a:ext cx="983695" cy="648072"/>
          </a:xfrm>
          <a:prstGeom prst="rect">
            <a:avLst/>
          </a:prstGeom>
          <a:noFill/>
        </p:spPr>
      </p:pic>
      <p:sp>
        <p:nvSpPr>
          <p:cNvPr id="23" name="TextBox 22"/>
          <p:cNvSpPr txBox="1"/>
          <p:nvPr/>
        </p:nvSpPr>
        <p:spPr>
          <a:xfrm>
            <a:off x="539552" y="2127176"/>
            <a:ext cx="8208912" cy="2290519"/>
          </a:xfrm>
          <a:prstGeom prst="rect">
            <a:avLst/>
          </a:prstGeom>
          <a:noFill/>
        </p:spPr>
        <p:txBody>
          <a:bodyPr wrap="square">
            <a:spAutoFit/>
          </a:bodyPr>
          <a:lstStyle/>
          <a:p>
            <a:pPr xmlns:a="http://schemas.openxmlformats.org/drawingml/2006/main" lvl="0">
              <a:defRPr/>
            </a:pPr>
            <a:r xmlns:a="http://schemas.openxmlformats.org/drawingml/2006/main">
              <a:rPr altLang="ko-KR" lang="ceb" sz="3600"/>
              <a:t>Didto nausab ang iyang dagway sa ilang atubangan. Ang iyang nawong misidlak sama sa adlaw, ug ang iyang mga bisti miputi sama sa kahayag.</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ceb" sz="2800">
                <a:solidFill>
                  <a:schemeClr val="tx1">
                    <a:lumMod val="65000"/>
                    <a:lumOff val="35000"/>
                  </a:schemeClr>
                </a:solidFill>
              </a:rPr>
              <a:t>Mateo</a:t>
            </a:r>
            <a:r xmlns:a="http://schemas.openxmlformats.org/drawingml/2006/main">
              <a:rPr altLang="en-US" lang="ceb" sz="2800">
                <a:solidFill>
                  <a:schemeClr val="tx1">
                    <a:lumMod val="65000"/>
                    <a:lumOff val="35000"/>
                  </a:schemeClr>
                </a:solidFill>
              </a:rPr>
              <a:t> </a:t>
            </a:r>
            <a:r xmlns:a="http://schemas.openxmlformats.org/drawingml/2006/main">
              <a:rPr altLang="ko-KR" lang="ceb" sz="2800">
                <a:solidFill>
                  <a:schemeClr val="tx1">
                    <a:lumMod val="65000"/>
                    <a:lumOff val="35000"/>
                  </a:schemeClr>
                </a:solidFill>
              </a:rPr>
              <a:t>17:</a:t>
            </a:r>
            <a:r xmlns:a="http://schemas.openxmlformats.org/drawingml/2006/main">
              <a:rPr altLang="en-US" lang="ceb" sz="2800">
                <a:solidFill>
                  <a:schemeClr val="tx1">
                    <a:lumMod val="65000"/>
                    <a:lumOff val="35000"/>
                  </a:schemeClr>
                </a:solidFill>
              </a:rPr>
              <a:t> </a:t>
            </a:r>
            <a:r xmlns:a="http://schemas.openxmlformats.org/drawingml/2006/main">
              <a:rPr altLang="ko-KR" lang="ceb" sz="2800">
                <a:solidFill>
                  <a:schemeClr val="tx1">
                    <a:lumMod val="65000"/>
                    <a:lumOff val="35000"/>
                  </a:schemeClr>
                </a:solidFill>
              </a:rPr>
              <a:t>2</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ceb" altLang="ko-KR" b="1">
                <a:solidFill>
                  <a:schemeClr val="tx1">
                    <a:lumMod val="50000"/>
                    <a:lumOff val="50000"/>
                  </a:schemeClr>
                </a:solidFill>
              </a:rPr>
              <a:t>Num. 75 Ang Pulong sa Dios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ceb" altLang="ko-KR" sz="4400"/>
              <a:t>Hesus</a:t>
            </a:r>
            <a:r xmlns:a="http://schemas.openxmlformats.org/drawingml/2006/main">
              <a:rPr lang="ceb" altLang="en-US" sz="4400"/>
              <a:t> </a:t>
            </a:r>
            <a:r xmlns:a="http://schemas.openxmlformats.org/drawingml/2006/main">
              <a:rPr lang="ceb" altLang="ko-KR" sz="4400"/>
              <a:t>Nahigugma sa mga Bata</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194887" y="1959038"/>
            <a:ext cx="4943222" cy="388448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ceb" sz="4000">
                <a:solidFill>
                  <a:srgbClr val="ff0000"/>
                </a:solidFill>
              </a:rPr>
              <a:t>Ang Pulong Karon</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9019" y="4450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02430" y="44508"/>
            <a:ext cx="983695" cy="648072"/>
          </a:xfrm>
          <a:prstGeom prst="rect">
            <a:avLst/>
          </a:prstGeom>
          <a:noFill/>
        </p:spPr>
      </p:pic>
      <p:sp>
        <p:nvSpPr>
          <p:cNvPr id="23" name="TextBox 22"/>
          <p:cNvSpPr txBox="1"/>
          <p:nvPr/>
        </p:nvSpPr>
        <p:spPr>
          <a:xfrm>
            <a:off x="467544" y="1196752"/>
            <a:ext cx="8208912" cy="2830418"/>
          </a:xfrm>
          <a:prstGeom prst="rect">
            <a:avLst/>
          </a:prstGeom>
          <a:noFill/>
        </p:spPr>
        <p:txBody>
          <a:bodyPr wrap="square">
            <a:spAutoFit/>
          </a:bodyPr>
          <a:lstStyle/>
          <a:p>
            <a:pPr xmlns:a="http://schemas.openxmlformats.org/drawingml/2006/main" lvl="0">
              <a:defRPr/>
            </a:pPr>
            <a:r xmlns:a="http://schemas.openxmlformats.org/drawingml/2006/main">
              <a:rPr altLang="ko-KR" lang="ceb" sz="3600"/>
              <a:t>Pagkakita ni Jesus niini, nasuko siya. Siya miingon kanila, "Pasagdi ang mga bata nga moduol kanako, ug ayaw sila pagpugngi, kay ang gingharian sa Dios ila sa mga sama kanila.</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ceb" sz="2800">
                <a:solidFill>
                  <a:schemeClr val="tx1">
                    <a:lumMod val="65000"/>
                    <a:lumOff val="35000"/>
                  </a:schemeClr>
                </a:solidFill>
              </a:rPr>
              <a:t>Mark</a:t>
            </a:r>
            <a:r xmlns:a="http://schemas.openxmlformats.org/drawingml/2006/main">
              <a:rPr altLang="en-US" lang="ceb" sz="2800">
                <a:solidFill>
                  <a:schemeClr val="tx1">
                    <a:lumMod val="65000"/>
                    <a:lumOff val="35000"/>
                  </a:schemeClr>
                </a:solidFill>
              </a:rPr>
              <a:t> </a:t>
            </a:r>
            <a:r xmlns:a="http://schemas.openxmlformats.org/drawingml/2006/main">
              <a:rPr altLang="ko-KR" lang="ceb" sz="2800">
                <a:solidFill>
                  <a:schemeClr val="tx1">
                    <a:lumMod val="65000"/>
                    <a:lumOff val="35000"/>
                  </a:schemeClr>
                </a:solidFill>
              </a:rPr>
              <a:t>10:14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ceb" altLang="ko-KR" sz="3200">
                <a:solidFill>
                  <a:schemeClr val="tx1">
                    <a:lumMod val="65000"/>
                    <a:lumOff val="35000"/>
                  </a:schemeClr>
                </a:solidFill>
              </a:rPr>
              <a:t>Gidala sa usa ka ginikanan ang iyang anak ngadto kang Jesus aron panalanginan ni Jesus.</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9618"/>
            <a:ext cx="9144000" cy="5672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805264"/>
            <a:ext cx="9134632" cy="1077218"/>
          </a:xfrm>
          <a:prstGeom prst="rect">
            <a:avLst/>
          </a:prstGeom>
          <a:noFill/>
        </p:spPr>
        <p:txBody>
          <a:bodyPr wrap="square">
            <a:spAutoFit/>
          </a:bodyPr>
          <a:lstStyle/>
          <a:p>
            <a:pPr xmlns:a="http://schemas.openxmlformats.org/drawingml/2006/main" lvl="0">
              <a:defRPr/>
            </a:pPr>
            <a:r xmlns:a="http://schemas.openxmlformats.org/drawingml/2006/main">
              <a:rPr lang="ceb" altLang="ko-KR" sz="3200">
                <a:solidFill>
                  <a:schemeClr val="tx1">
                    <a:lumMod val="65000"/>
                    <a:lumOff val="35000"/>
                  </a:schemeClr>
                </a:solidFill>
              </a:rPr>
              <a:t>Unya, gibadlong siya sa mga tinun-an ni Jesus. “Naunsa ka sa pagdala sa imong anak ngadto kang Jesus?”</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9369" y="0"/>
            <a:ext cx="9134632" cy="572836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9589" y="5805264"/>
            <a:ext cx="9144000" cy="574581"/>
          </a:xfrm>
          <a:prstGeom prst="rect">
            <a:avLst/>
          </a:prstGeom>
          <a:noFill/>
        </p:spPr>
        <p:txBody>
          <a:bodyPr wrap="square">
            <a:spAutoFit/>
          </a:bodyPr>
          <a:lstStyle/>
          <a:p>
            <a:pPr xmlns:a="http://schemas.openxmlformats.org/drawingml/2006/main" lvl="0">
              <a:defRPr/>
            </a:pPr>
            <a:r xmlns:a="http://schemas.openxmlformats.org/drawingml/2006/main">
              <a:rPr lang="ceb" altLang="ko-KR" sz="3200">
                <a:solidFill>
                  <a:schemeClr val="tx1">
                    <a:lumMod val="65000"/>
                    <a:lumOff val="35000"/>
                  </a:schemeClr>
                </a:solidFill>
              </a:rPr>
              <a:t>Pagkakita ni Jesus niini, nasuko siya nga miingon.</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2029"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373216"/>
            <a:ext cx="9134646" cy="1549554"/>
          </a:xfrm>
          <a:prstGeom prst="rect">
            <a:avLst/>
          </a:prstGeom>
          <a:noFill/>
        </p:spPr>
        <p:txBody>
          <a:bodyPr wrap="square">
            <a:spAutoFit/>
          </a:bodyPr>
          <a:lstStyle/>
          <a:p>
            <a:pPr xmlns:a="http://schemas.openxmlformats.org/drawingml/2006/main" lvl="0">
              <a:defRPr/>
            </a:pPr>
            <a:r xmlns:a="http://schemas.openxmlformats.org/drawingml/2006/main">
              <a:rPr lang="ceb" altLang="ko-KR" sz="3200">
                <a:solidFill>
                  <a:schemeClr val="tx1">
                    <a:lumMod val="65000"/>
                    <a:lumOff val="35000"/>
                  </a:schemeClr>
                </a:solidFill>
              </a:rPr>
              <a:t>“Ayaw pugngi ang mga bata sa pagduol nako. Ang gingharian sa Dios iya sa sama niining mga bataa.!”</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7384"/>
            <a:ext cx="9144000" cy="54006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0" y="5769216"/>
            <a:ext cx="9053611" cy="1077218"/>
          </a:xfrm>
          <a:prstGeom prst="rect">
            <a:avLst/>
          </a:prstGeom>
          <a:noFill/>
        </p:spPr>
        <p:txBody>
          <a:bodyPr wrap="square">
            <a:spAutoFit/>
          </a:bodyPr>
          <a:lstStyle/>
          <a:p>
            <a:pPr xmlns:a="http://schemas.openxmlformats.org/drawingml/2006/main" lvl="0">
              <a:defRPr/>
            </a:pPr>
            <a:r xmlns:a="http://schemas.openxmlformats.org/drawingml/2006/main">
              <a:rPr altLang="ko-KR" lang="ceb" sz="3200">
                <a:solidFill>
                  <a:schemeClr val="tx1">
                    <a:lumMod val="65000"/>
                    <a:lumOff val="35000"/>
                  </a:schemeClr>
                </a:solidFill>
              </a:rPr>
              <a:t>Apan giusik-usikan sa anak ang tanan niyang kabtangan didto sa layong nasod ug nahimong miserable.</a:t>
            </a:r>
            <a:endParaRPr xmlns:a="http://schemas.openxmlformats.org/drawingml/2006/main" altLang="en-US" lang="ko-KR" sz="3200">
              <a:solidFill>
                <a:schemeClr val="tx1">
                  <a:lumMod val="65000"/>
                  <a:lumOff val="35000"/>
                </a:schemeClr>
              </a:solidFill>
            </a:endParaRPr>
          </a:p>
        </p:txBody>
      </p:sp>
      <p:pic>
        <p:nvPicPr>
          <p:cNvPr id="4" name="그림 3"/>
          <p:cNvPicPr>
            <a:picLocks noChangeAspect="1"/>
          </p:cNvPicPr>
          <p:nvPr/>
        </p:nvPicPr>
        <p:blipFill rotWithShape="1">
          <a:blip r:embed="rId2"/>
          <a:srcRect t="11"/>
          <a:stretch>
            <a:fillRect/>
          </a:stretch>
        </p:blipFill>
        <p:spPr>
          <a:xfrm>
            <a:off x="7704" y="0"/>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6221" y="5052313"/>
            <a:ext cx="9107238" cy="1794257"/>
          </a:xfrm>
          <a:prstGeom prst="rect">
            <a:avLst/>
          </a:prstGeom>
          <a:noFill/>
        </p:spPr>
        <p:txBody>
          <a:bodyPr wrap="square">
            <a:spAutoFit/>
          </a:bodyPr>
          <a:lstStyle/>
          <a:p>
            <a:pPr xmlns:a="http://schemas.openxmlformats.org/drawingml/2006/main" lvl="0">
              <a:defRPr/>
            </a:pPr>
            <a:r xmlns:a="http://schemas.openxmlformats.org/drawingml/2006/main">
              <a:rPr lang="ceb" altLang="ko-KR" sz="2800">
                <a:solidFill>
                  <a:schemeClr val="tx1">
                    <a:lumMod val="65000"/>
                    <a:lumOff val="35000"/>
                  </a:schemeClr>
                </a:solidFill>
              </a:rPr>
              <a:t>“Ang bisan sin-o nga indi magbaton sang ginharian sang Dios subong sang isa ka diutay nga bata indi gid makasulod sa sini.” Kag ginkugos niya ang mga bata, gintungtong niya ang iya mga kamot sa ila kag ginpakamaayo sila.</a:t>
            </a:r>
            <a:endParaRPr xmlns:a="http://schemas.openxmlformats.org/drawingml/2006/main" lang="en-US" altLang="ko-KR"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0959"/>
            <a:ext cx="9144000" cy="503413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ceb" sz="4000">
                <a:solidFill>
                  <a:srgbClr val="ff0000"/>
                </a:solidFill>
              </a:rPr>
              <a:t>Karon nga Leksyon</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300192" y="7681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6935"/>
            <a:ext cx="983695" cy="648072"/>
          </a:xfrm>
          <a:prstGeom prst="rect">
            <a:avLst/>
          </a:prstGeom>
          <a:noFill/>
        </p:spPr>
      </p:pic>
      <p:sp>
        <p:nvSpPr>
          <p:cNvPr id="17" name="TextBox 16"/>
          <p:cNvSpPr txBox="1"/>
          <p:nvPr/>
        </p:nvSpPr>
        <p:spPr>
          <a:xfrm>
            <a:off x="380230" y="1124744"/>
            <a:ext cx="8352928" cy="3378676"/>
          </a:xfrm>
          <a:prstGeom prst="rect">
            <a:avLst/>
          </a:prstGeom>
          <a:noFill/>
        </p:spPr>
        <p:txBody>
          <a:bodyPr wrap="square">
            <a:spAutoFit/>
          </a:bodyPr>
          <a:lstStyle/>
          <a:p>
            <a:pPr xmlns:a="http://schemas.openxmlformats.org/drawingml/2006/main" algn="ctr">
              <a:defRPr/>
            </a:pPr>
            <a:r xmlns:a="http://schemas.openxmlformats.org/drawingml/2006/main">
              <a:rPr altLang="ko-KR" lang="ceb" sz="3600">
                <a:solidFill>
                  <a:schemeClr val="tx1">
                    <a:lumMod val="65000"/>
                    <a:lumOff val="35000"/>
                  </a:schemeClr>
                </a:solidFill>
              </a:rPr>
              <a:t>Si Jesus miingon nga ang gingharian sa Dios iya sa sama niining mga bataa.</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ceb" sz="3600">
                <a:solidFill>
                  <a:schemeClr val="tx1">
                    <a:lumMod val="65000"/>
                    <a:lumOff val="35000"/>
                  </a:schemeClr>
                </a:solidFill>
              </a:rPr>
              <a:t>Mangin mga anak man kita nga nagahigugma sa Dios kag nagatuman kay Jesus nga indi madula ang putli, matinud-anon,</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ceb" sz="3600">
                <a:solidFill>
                  <a:schemeClr val="tx1">
                    <a:lumMod val="65000"/>
                    <a:lumOff val="35000"/>
                  </a:schemeClr>
                </a:solidFill>
              </a:rPr>
              <a:t>ug tinuod nga kasingkasing sa bata.</a:t>
            </a:r>
            <a:r xmlns:a="http://schemas.openxmlformats.org/drawingml/2006/main">
              <a:rPr altLang="en-US" lang="ceb" sz="3600">
                <a:solidFill>
                  <a:schemeClr val="tx1">
                    <a:lumMod val="65000"/>
                    <a:lumOff val="35000"/>
                  </a:schemeClr>
                </a:solidFill>
              </a:rPr>
              <a:t> </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73196" y="269077"/>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ceb" sz="3200"/>
              <a:t>Kinsa si Jesus?</a:t>
            </a:r>
            <a:r xmlns:a="http://schemas.openxmlformats.org/drawingml/2006/main">
              <a:rPr altLang="en-US" lang="ceb"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80090" y="94371"/>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66120"/>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ceb" sz="3600">
                <a:solidFill>
                  <a:srgbClr val="0070c0"/>
                </a:solidFill>
              </a:rPr>
              <a:t>Hesus</a:t>
            </a:r>
            <a:r xmlns:a="http://schemas.openxmlformats.org/drawingml/2006/main">
              <a:rPr altLang="en-US" lang="ceb" sz="3600">
                <a:solidFill>
                  <a:srgbClr val="0070c0"/>
                </a:solidFill>
              </a:rPr>
              <a:t> </a:t>
            </a:r>
            <a:r xmlns:a="http://schemas.openxmlformats.org/drawingml/2006/main">
              <a:rPr altLang="ko-KR" lang="ceb" sz="3600">
                <a:solidFill>
                  <a:srgbClr val="0070c0"/>
                </a:solidFill>
              </a:rPr>
              <a:t>kay..</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ceb" sz="3600">
                <a:solidFill>
                  <a:schemeClr val="tx1">
                    <a:lumMod val="65000"/>
                    <a:lumOff val="35000"/>
                  </a:schemeClr>
                </a:solidFill>
              </a:rPr>
              <a:t>Si Jesus mao ang nahigugma, nagpabili ug nagpanalangin sa mga bata.</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ceb" sz="4000">
                <a:solidFill>
                  <a:srgbClr val="ff0000"/>
                </a:solidFill>
              </a:rPr>
              <a:t>Karon nga Quiz</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1844" y="11808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74052"/>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ceb" sz="3200">
                <a:solidFill>
                  <a:schemeClr val="tx1">
                    <a:lumMod val="65000"/>
                    <a:lumOff val="35000"/>
                  </a:schemeClr>
                </a:solidFill>
              </a:rPr>
              <a:t>Unsa ang gibuhat sa mga disipulo sa dihang ang mga bata misulay sa pag-adto kang Jesus?</a:t>
            </a:r>
            <a:r xmlns:a="http://schemas.openxmlformats.org/drawingml/2006/main">
              <a:rPr altLang="en-US" lang="ceb" sz="3200">
                <a:solidFill>
                  <a:schemeClr val="tx1">
                    <a:lumMod val="65000"/>
                    <a:lumOff val="35000"/>
                  </a:schemeClr>
                </a:solidFill>
              </a:rPr>
              <a:t> </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ceb" sz="2800">
                <a:solidFill>
                  <a:schemeClr val="tx1">
                    <a:lumMod val="65000"/>
                    <a:lumOff val="35000"/>
                  </a:schemeClr>
                </a:solidFill>
              </a:rPr>
              <a:t>① </a:t>
            </a:r>
            <a:r xmlns:a="http://schemas.openxmlformats.org/drawingml/2006/main">
              <a:rPr altLang="ko-KR" lang="ceb" sz="2800">
                <a:solidFill>
                  <a:schemeClr val="tx1">
                    <a:lumMod val="65000"/>
                    <a:lumOff val="35000"/>
                  </a:schemeClr>
                </a:solidFill>
              </a:rPr>
              <a:t>Malipayon nilang gidawat sila.</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ceb" sz="2800">
                <a:solidFill>
                  <a:schemeClr val="tx1">
                    <a:lumMod val="65000"/>
                    <a:lumOff val="35000"/>
                  </a:schemeClr>
                </a:solidFill>
              </a:rPr>
              <a:t>② </a:t>
            </a:r>
            <a:r xmlns:a="http://schemas.openxmlformats.org/drawingml/2006/main">
              <a:rPr altLang="ko-KR" lang="ceb" sz="2800">
                <a:solidFill>
                  <a:schemeClr val="tx1">
                    <a:lumMod val="65000"/>
                    <a:lumOff val="35000"/>
                  </a:schemeClr>
                </a:solidFill>
              </a:rPr>
              <a:t>Ilang gibadlong sila nga dili moadto kang Jesus.</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ceb" sz="2800">
                <a:solidFill>
                  <a:schemeClr val="tx1">
                    <a:lumMod val="65000"/>
                    <a:lumOff val="35000"/>
                  </a:schemeClr>
                </a:solidFill>
              </a:rPr>
              <a:t>③ </a:t>
            </a:r>
            <a:r xmlns:a="http://schemas.openxmlformats.org/drawingml/2006/main">
              <a:rPr altLang="ko-KR" lang="ceb" sz="2800">
                <a:solidFill>
                  <a:schemeClr val="tx1">
                    <a:lumMod val="65000"/>
                    <a:lumOff val="35000"/>
                  </a:schemeClr>
                </a:solidFill>
              </a:rPr>
              <a:t>Ilang gipaila-ila ang mga bata kang Jesus</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ceb" sz="2800">
                <a:solidFill>
                  <a:schemeClr val="tx1">
                    <a:lumMod val="65000"/>
                    <a:lumOff val="35000"/>
                  </a:schemeClr>
                </a:solidFill>
              </a:rPr>
              <a:t>④ </a:t>
            </a:r>
            <a:r xmlns:a="http://schemas.openxmlformats.org/drawingml/2006/main">
              <a:rPr altLang="ko-KR" lang="ceb" sz="2800">
                <a:solidFill>
                  <a:schemeClr val="tx1">
                    <a:lumMod val="65000"/>
                    <a:lumOff val="35000"/>
                  </a:schemeClr>
                </a:solidFill>
              </a:rPr>
              <a:t>Gihatagan silag pagkaon ug gipapauli.</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3565107"/>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ceb" sz="2800">
                <a:solidFill>
                  <a:srgbClr val="ff0000"/>
                </a:solidFill>
              </a:rPr>
              <a:t>② </a:t>
            </a:r>
            <a:r xmlns:a="http://schemas.openxmlformats.org/drawingml/2006/main">
              <a:rPr altLang="ko-KR" lang="ceb" sz="2800">
                <a:solidFill>
                  <a:srgbClr val="ff0000"/>
                </a:solidFill>
              </a:rPr>
              <a:t>Ilang gibadlong sila nga dili moadto kang Jesus.</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4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ceb" sz="4000">
                <a:solidFill>
                  <a:srgbClr val="ff0000"/>
                </a:solidFill>
              </a:rPr>
              <a:t>Ang Pulong Karon</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9019" y="4450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02430" y="44508"/>
            <a:ext cx="983695" cy="648072"/>
          </a:xfrm>
          <a:prstGeom prst="rect">
            <a:avLst/>
          </a:prstGeom>
          <a:noFill/>
        </p:spPr>
      </p:pic>
      <p:sp>
        <p:nvSpPr>
          <p:cNvPr id="23" name="TextBox 22"/>
          <p:cNvSpPr txBox="1"/>
          <p:nvPr/>
        </p:nvSpPr>
        <p:spPr>
          <a:xfrm>
            <a:off x="452238" y="1735088"/>
            <a:ext cx="8208912" cy="2825482"/>
          </a:xfrm>
          <a:prstGeom prst="rect">
            <a:avLst/>
          </a:prstGeom>
          <a:noFill/>
        </p:spPr>
        <p:txBody>
          <a:bodyPr wrap="square">
            <a:spAutoFit/>
          </a:bodyPr>
          <a:lstStyle/>
          <a:p>
            <a:pPr xmlns:a="http://schemas.openxmlformats.org/drawingml/2006/main" lvl="0">
              <a:defRPr/>
            </a:pPr>
            <a:r xmlns:a="http://schemas.openxmlformats.org/drawingml/2006/main">
              <a:rPr altLang="ko-KR" lang="ceb" sz="3600"/>
              <a:t>Pagkakita ni Jesus niini, nasuko siya. Siya miingon kanila, "Pasagdi ang mga bata nga moduol kanako, ug ayaw sila pagpugngi, kay ang gingharian sa Dios ila sa mga sama kanila.</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ceb" sz="2800">
                <a:solidFill>
                  <a:schemeClr val="tx1">
                    <a:lumMod val="65000"/>
                    <a:lumOff val="35000"/>
                  </a:schemeClr>
                </a:solidFill>
              </a:rPr>
              <a:t>Mark</a:t>
            </a:r>
            <a:r xmlns:a="http://schemas.openxmlformats.org/drawingml/2006/main">
              <a:rPr altLang="en-US" lang="ceb" sz="2800">
                <a:solidFill>
                  <a:schemeClr val="tx1">
                    <a:lumMod val="65000"/>
                    <a:lumOff val="35000"/>
                  </a:schemeClr>
                </a:solidFill>
              </a:rPr>
              <a:t> </a:t>
            </a:r>
            <a:r xmlns:a="http://schemas.openxmlformats.org/drawingml/2006/main">
              <a:rPr altLang="ko-KR" lang="ceb" sz="2800">
                <a:solidFill>
                  <a:schemeClr val="tx1">
                    <a:lumMod val="65000"/>
                    <a:lumOff val="35000"/>
                  </a:schemeClr>
                </a:solidFill>
              </a:rPr>
              <a:t>10:14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2952328" cy="369332"/>
          </a:xfrm>
          <a:prstGeom prst="rect">
            <a:avLst/>
          </a:prstGeom>
          <a:noFill/>
        </p:spPr>
        <p:txBody>
          <a:bodyPr wrap="square">
            <a:spAutoFit/>
          </a:bodyPr>
          <a:lstStyle/>
          <a:p>
            <a:pPr xmlns:a="http://schemas.openxmlformats.org/drawingml/2006/main" lvl="0">
              <a:defRPr/>
            </a:pPr>
            <a:r xmlns:a="http://schemas.openxmlformats.org/drawingml/2006/main">
              <a:rPr lang="ceb" altLang="ko-KR" b="1">
                <a:solidFill>
                  <a:schemeClr val="tx1">
                    <a:lumMod val="50000"/>
                    <a:lumOff val="50000"/>
                  </a:schemeClr>
                </a:solidFill>
              </a:rPr>
              <a:t>Num. 76 Ang Pulong sa Dios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096707"/>
          </a:xfrm>
          <a:prstGeom prst="rect">
            <a:avLst/>
          </a:prstGeom>
          <a:noFill/>
        </p:spPr>
        <p:txBody>
          <a:bodyPr wrap="square">
            <a:spAutoFit/>
          </a:bodyPr>
          <a:lstStyle/>
          <a:p>
            <a:pPr xmlns:a="http://schemas.openxmlformats.org/drawingml/2006/main" algn="ctr">
              <a:defRPr/>
            </a:pPr>
            <a:r xmlns:a="http://schemas.openxmlformats.org/drawingml/2006/main">
              <a:rPr lang="ceb" altLang="ko-KR" sz="4400"/>
              <a:t>Giayo ni Jesus ang usa ka buta, si Bartimeo</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194887" y="1959038"/>
            <a:ext cx="4943222" cy="384622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ceb" sz="4000">
                <a:solidFill>
                  <a:srgbClr val="ff0000"/>
                </a:solidFill>
              </a:rPr>
              <a:t>Ang Pulong Karon</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101567"/>
            <a:ext cx="983695" cy="648072"/>
          </a:xfrm>
          <a:prstGeom prst="rect">
            <a:avLst/>
          </a:prstGeom>
          <a:noFill/>
        </p:spPr>
      </p:pic>
      <p:sp>
        <p:nvSpPr>
          <p:cNvPr id="23" name="TextBox 22"/>
          <p:cNvSpPr txBox="1"/>
          <p:nvPr/>
        </p:nvSpPr>
        <p:spPr>
          <a:xfrm>
            <a:off x="452238" y="1735088"/>
            <a:ext cx="8208912" cy="3930382"/>
          </a:xfrm>
          <a:prstGeom prst="rect">
            <a:avLst/>
          </a:prstGeom>
          <a:noFill/>
        </p:spPr>
        <p:txBody>
          <a:bodyPr wrap="square">
            <a:spAutoFit/>
          </a:bodyPr>
          <a:lstStyle/>
          <a:p>
            <a:pPr xmlns:a="http://schemas.openxmlformats.org/drawingml/2006/main" lvl="0">
              <a:defRPr/>
            </a:pPr>
            <a:r xmlns:a="http://schemas.openxmlformats.org/drawingml/2006/main">
              <a:rPr altLang="ko-KR" lang="ceb" sz="3600"/>
              <a:t>"Lakaw," miingon si Jesus, "ang imong pagtuo nag-ayo kanimo." Dihadiha nakadawat siya sa iyang panan-aw ug misunod kang Jesus sa dalan.</a:t>
            </a:r>
            <a:endParaRPr xmlns:a="http://schemas.openxmlformats.org/drawingml/2006/main" altLang="ko-KR" lang="en-US" sz="3600"/>
          </a:p>
          <a:p>
            <a:pPr xmlns:a="http://schemas.openxmlformats.org/drawingml/2006/main" lvl="0">
              <a:defRPr/>
            </a:pPr>
            <a:r xmlns:a="http://schemas.openxmlformats.org/drawingml/2006/main">
              <a:rPr altLang="ko-KR" lang="ceb" sz="3600"/>
              <a:t>   </a:t>
            </a:r>
            <a:endParaRPr xmlns:a="http://schemas.openxmlformats.org/drawingml/2006/main" altLang="ko-KR" lang="en-US" sz="3600"/>
          </a:p>
          <a:p>
            <a:pPr lvl="0">
              <a:defRPr/>
            </a:pPr>
            <a:endParaRPr altLang="ko-KR" lang="en-US" sz="3600"/>
          </a:p>
          <a:p>
            <a:pPr xmlns:a="http://schemas.openxmlformats.org/drawingml/2006/main" lvl="0">
              <a:defRPr/>
            </a:pPr>
            <a:r xmlns:a="http://schemas.openxmlformats.org/drawingml/2006/main">
              <a:rPr altLang="ko-KR" lang="ceb" sz="3600"/>
              <a:t> </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ceb" sz="2800">
                <a:solidFill>
                  <a:schemeClr val="tx1">
                    <a:lumMod val="65000"/>
                    <a:lumOff val="35000"/>
                  </a:schemeClr>
                </a:solidFill>
              </a:rPr>
              <a:t>Mark</a:t>
            </a:r>
            <a:r xmlns:a="http://schemas.openxmlformats.org/drawingml/2006/main">
              <a:rPr altLang="en-US" lang="ceb" sz="2800">
                <a:solidFill>
                  <a:schemeClr val="tx1">
                    <a:lumMod val="65000"/>
                    <a:lumOff val="35000"/>
                  </a:schemeClr>
                </a:solidFill>
              </a:rPr>
              <a:t> </a:t>
            </a:r>
            <a:r xmlns:a="http://schemas.openxmlformats.org/drawingml/2006/main">
              <a:rPr altLang="ko-KR" lang="ceb" sz="2800">
                <a:solidFill>
                  <a:schemeClr val="tx1">
                    <a:lumMod val="65000"/>
                    <a:lumOff val="35000"/>
                  </a:schemeClr>
                </a:solidFill>
              </a:rPr>
              <a:t>10:</a:t>
            </a:r>
            <a:r xmlns:a="http://schemas.openxmlformats.org/drawingml/2006/main">
              <a:rPr altLang="en-US" lang="ceb" sz="2800">
                <a:solidFill>
                  <a:schemeClr val="tx1">
                    <a:lumMod val="65000"/>
                    <a:lumOff val="35000"/>
                  </a:schemeClr>
                </a:solidFill>
              </a:rPr>
              <a:t> </a:t>
            </a:r>
            <a:r xmlns:a="http://schemas.openxmlformats.org/drawingml/2006/main">
              <a:rPr altLang="ko-KR" lang="ceb" sz="2800">
                <a:solidFill>
                  <a:schemeClr val="tx1">
                    <a:lumMod val="65000"/>
                    <a:lumOff val="35000"/>
                  </a:schemeClr>
                </a:solidFill>
              </a:rPr>
              <a:t>52</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ceb" altLang="ko-KR" sz="3200">
                <a:solidFill>
                  <a:schemeClr val="tx1">
                    <a:lumMod val="65000"/>
                    <a:lumOff val="35000"/>
                  </a:schemeClr>
                </a:solidFill>
              </a:rPr>
              <a:t>Pag-abot ni Jesus sa Jerico, usa ka buta, si Bartimeo naglingkod daplin sa dalan nga nagpakilimos.</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6416" y="0"/>
            <a:ext cx="9137584" cy="5672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664" y="5291356"/>
            <a:ext cx="9134632" cy="1555214"/>
          </a:xfrm>
          <a:prstGeom prst="rect">
            <a:avLst/>
          </a:prstGeom>
          <a:noFill/>
        </p:spPr>
        <p:txBody>
          <a:bodyPr wrap="square">
            <a:spAutoFit/>
          </a:bodyPr>
          <a:lstStyle/>
          <a:p>
            <a:pPr xmlns:a="http://schemas.openxmlformats.org/drawingml/2006/main" lvl="0">
              <a:defRPr/>
            </a:pPr>
            <a:r xmlns:a="http://schemas.openxmlformats.org/drawingml/2006/main">
              <a:rPr lang="ceb" altLang="ko-KR" sz="3200">
                <a:solidFill>
                  <a:schemeClr val="tx1">
                    <a:lumMod val="65000"/>
                    <a:lumOff val="35000"/>
                  </a:schemeClr>
                </a:solidFill>
              </a:rPr>
              <a:t>Sa pagkadungog niya nga kadto mao si Jesus nga taga-Nazaret, misugod siya sa pagsinggit, "Jesus, Anak ni David, kaloy-i intawon ako!"</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9368" y="1"/>
            <a:ext cx="9134632" cy="508518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5085" y="5380672"/>
            <a:ext cx="9078915" cy="1456373"/>
          </a:xfrm>
          <a:prstGeom prst="rect">
            <a:avLst/>
          </a:prstGeom>
          <a:noFill/>
        </p:spPr>
        <p:txBody>
          <a:bodyPr wrap="square">
            <a:spAutoFit/>
          </a:bodyPr>
          <a:lstStyle/>
          <a:p>
            <a:pPr xmlns:a="http://schemas.openxmlformats.org/drawingml/2006/main" lvl="0">
              <a:defRPr/>
            </a:pPr>
            <a:r xmlns:a="http://schemas.openxmlformats.org/drawingml/2006/main">
              <a:rPr lang="ceb" altLang="ko-KR" sz="3000">
                <a:solidFill>
                  <a:schemeClr val="tx1">
                    <a:lumMod val="65000"/>
                    <a:lumOff val="35000"/>
                  </a:schemeClr>
                </a:solidFill>
              </a:rPr>
              <a:t>Gitawag ni Jesus si Bartimeo. “Unsa may imong gusto nga akong buhaton para nimo?” Si Jesus nangutana kaniya. Ang buta miingon, "Rabbi, gusto kong makakita."</a:t>
            </a:r>
            <a:endParaRPr xmlns:a="http://schemas.openxmlformats.org/drawingml/2006/main" lang="en-US" altLang="ko-KR" sz="30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975" y="0"/>
            <a:ext cx="9142025"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0" y="5157192"/>
            <a:ext cx="9144000" cy="1794153"/>
          </a:xfrm>
          <a:prstGeom prst="rect">
            <a:avLst/>
          </a:prstGeom>
          <a:noFill/>
        </p:spPr>
        <p:txBody>
          <a:bodyPr wrap="square">
            <a:spAutoFit/>
          </a:bodyPr>
          <a:lstStyle/>
          <a:p>
            <a:pPr xmlns:a="http://schemas.openxmlformats.org/drawingml/2006/main" lvl="0">
              <a:defRPr/>
            </a:pPr>
            <a:r xmlns:a="http://schemas.openxmlformats.org/drawingml/2006/main">
              <a:rPr altLang="ko-KR" lang="ceb" sz="2800">
                <a:solidFill>
                  <a:schemeClr val="tx1">
                    <a:lumMod val="65000"/>
                    <a:lumOff val="35000"/>
                  </a:schemeClr>
                </a:solidFill>
              </a:rPr>
              <a:t>Ang anak nakaamgo nga siya nahimong mas makalolooy kay sa mga sulugoon sa balay sa iyang amahan.</a:t>
            </a:r>
            <a:endParaRPr xmlns:a="http://schemas.openxmlformats.org/drawingml/2006/main" altLang="ko-KR" lang="en-US" sz="2800">
              <a:solidFill>
                <a:schemeClr val="tx1">
                  <a:lumMod val="65000"/>
                  <a:lumOff val="35000"/>
                </a:schemeClr>
              </a:solidFill>
            </a:endParaRPr>
          </a:p>
          <a:p>
            <a:pPr xmlns:a="http://schemas.openxmlformats.org/drawingml/2006/main" lvl="0">
              <a:defRPr/>
            </a:pPr>
            <a:r xmlns:a="http://schemas.openxmlformats.org/drawingml/2006/main">
              <a:rPr altLang="ko-KR" lang="ceb" sz="2800">
                <a:solidFill>
                  <a:schemeClr val="tx1">
                    <a:lumMod val="65000"/>
                    <a:lumOff val="35000"/>
                  </a:schemeClr>
                </a:solidFill>
              </a:rPr>
              <a:t>Busa mibalik siya ug nagpakiluoy sa iyang amahan nga dawaton siya ingong usa sa iyang mga sulugoon.</a:t>
            </a:r>
            <a:endParaRPr xmlns:a="http://schemas.openxmlformats.org/drawingml/2006/main" altLang="en-US" lang="ko-KR" sz="2800">
              <a:solidFill>
                <a:schemeClr val="tx1">
                  <a:lumMod val="65000"/>
                  <a:lumOff val="35000"/>
                </a:schemeClr>
              </a:solidFill>
            </a:endParaRPr>
          </a:p>
        </p:txBody>
      </p:sp>
      <p:pic>
        <p:nvPicPr>
          <p:cNvPr id="6" name="그림 5"/>
          <p:cNvPicPr>
            <a:picLocks noChangeAspect="1"/>
          </p:cNvPicPr>
          <p:nvPr/>
        </p:nvPicPr>
        <p:blipFill rotWithShape="1">
          <a:blip r:embed="rId2"/>
          <a:srcRect l="79"/>
          <a:stretch>
            <a:fillRect/>
          </a:stretch>
        </p:blipFill>
        <p:spPr>
          <a:xfrm>
            <a:off x="0" y="-1"/>
            <a:ext cx="9144000" cy="501317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9512" y="5661248"/>
            <a:ext cx="9134646" cy="1077218"/>
          </a:xfrm>
          <a:prstGeom prst="rect">
            <a:avLst/>
          </a:prstGeom>
          <a:noFill/>
        </p:spPr>
        <p:txBody>
          <a:bodyPr wrap="square">
            <a:spAutoFit/>
          </a:bodyPr>
          <a:lstStyle/>
          <a:p>
            <a:pPr xmlns:a="http://schemas.openxmlformats.org/drawingml/2006/main" lvl="0">
              <a:defRPr/>
            </a:pPr>
            <a:r xmlns:a="http://schemas.openxmlformats.org/drawingml/2006/main">
              <a:rPr lang="ceb" altLang="ko-KR" sz="3200">
                <a:solidFill>
                  <a:schemeClr val="tx1">
                    <a:lumMod val="65000"/>
                    <a:lumOff val="35000"/>
                  </a:schemeClr>
                </a:solidFill>
              </a:rPr>
              <a:t>"Lakaw," miingon si Jesus, "ang imong pagtuo nag-ayo kanimo." Dihadiha nakadawat siya sa iyang panan-aw.</a:t>
            </a:r>
            <a:endParaRPr xmlns:a="http://schemas.openxmlformats.org/drawingml/2006/main" lang="en-US" altLang="ko-KR"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202360" y="-27384"/>
            <a:ext cx="6810789" cy="55446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749967"/>
            <a:ext cx="9107238" cy="1077218"/>
          </a:xfrm>
          <a:prstGeom prst="rect">
            <a:avLst/>
          </a:prstGeom>
          <a:noFill/>
        </p:spPr>
        <p:txBody>
          <a:bodyPr wrap="square">
            <a:spAutoFit/>
          </a:bodyPr>
          <a:lstStyle/>
          <a:p>
            <a:pPr xmlns:a="http://schemas.openxmlformats.org/drawingml/2006/main" lvl="0">
              <a:defRPr/>
            </a:pPr>
            <a:r xmlns:a="http://schemas.openxmlformats.org/drawingml/2006/main">
              <a:rPr lang="ceb" altLang="ko-KR" sz="3200">
                <a:solidFill>
                  <a:schemeClr val="tx1">
                    <a:lumMod val="65000"/>
                    <a:lumOff val="35000"/>
                  </a:schemeClr>
                </a:solidFill>
              </a:rPr>
              <a:t>“Salamat, Jesus!” Si Bartimeo misunod kang Jesus nga mitugot kaniya nga makakita.</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0132" y="3884"/>
            <a:ext cx="9133867" cy="57293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90151" y="176084"/>
            <a:ext cx="4053592" cy="698311"/>
          </a:xfrm>
          <a:prstGeom prst="rect">
            <a:avLst/>
          </a:prstGeom>
          <a:noFill/>
        </p:spPr>
        <p:txBody>
          <a:bodyPr wrap="square">
            <a:spAutoFit/>
          </a:bodyPr>
          <a:lstStyle/>
          <a:p>
            <a:pPr xmlns:a="http://schemas.openxmlformats.org/drawingml/2006/main" algn="ctr">
              <a:defRPr/>
            </a:pPr>
            <a:r xmlns:a="http://schemas.openxmlformats.org/drawingml/2006/main">
              <a:rPr altLang="ko-KR" lang="ceb" sz="4000">
                <a:solidFill>
                  <a:srgbClr val="ff0000"/>
                </a:solidFill>
              </a:rPr>
              <a:t>Karon nga Leksyon</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5386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12603"/>
            <a:ext cx="983695" cy="648072"/>
          </a:xfrm>
          <a:prstGeom prst="rect">
            <a:avLst/>
          </a:prstGeom>
          <a:noFill/>
        </p:spPr>
      </p:pic>
      <p:sp>
        <p:nvSpPr>
          <p:cNvPr id="17" name="TextBox 16"/>
          <p:cNvSpPr txBox="1"/>
          <p:nvPr/>
        </p:nvSpPr>
        <p:spPr>
          <a:xfrm>
            <a:off x="380230" y="1124744"/>
            <a:ext cx="8352928" cy="3378676"/>
          </a:xfrm>
          <a:prstGeom prst="rect">
            <a:avLst/>
          </a:prstGeom>
          <a:noFill/>
        </p:spPr>
        <p:txBody>
          <a:bodyPr wrap="square">
            <a:spAutoFit/>
          </a:bodyPr>
          <a:lstStyle/>
          <a:p>
            <a:pPr xmlns:a="http://schemas.openxmlformats.org/drawingml/2006/main" algn="ctr">
              <a:defRPr/>
            </a:pPr>
            <a:r xmlns:a="http://schemas.openxmlformats.org/drawingml/2006/main">
              <a:rPr altLang="ko-KR" lang="ceb" sz="3600">
                <a:solidFill>
                  <a:schemeClr val="tx1">
                    <a:lumMod val="65000"/>
                    <a:lumOff val="35000"/>
                  </a:schemeClr>
                </a:solidFill>
              </a:rPr>
              <a:t>Si Jesus miingon kang Bartimeo, “Ang imong pagtuo nag-ayo kanimo.”</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ceb" sz="3600">
                <a:solidFill>
                  <a:schemeClr val="tx1">
                    <a:lumMod val="65000"/>
                    <a:lumOff val="35000"/>
                  </a:schemeClr>
                </a:solidFill>
              </a:rPr>
              <a:t>Ang pagtuo mao ang nagluwas kanato.</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ceb" sz="3600">
                <a:solidFill>
                  <a:schemeClr val="tx1">
                    <a:lumMod val="65000"/>
                    <a:lumOff val="35000"/>
                  </a:schemeClr>
                </a:solidFill>
              </a:rPr>
              <a:t>Ang pagtuo gipahayag diha sa kinasingkasing nga pag-ampo.</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ceb" sz="3600">
                <a:solidFill>
                  <a:schemeClr val="tx1">
                    <a:lumMod val="65000"/>
                    <a:lumOff val="35000"/>
                  </a:schemeClr>
                </a:solidFill>
              </a:rPr>
              <a:t>Sa dihang mag-ampo kita kang Hesus,</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ceb" sz="3600">
                <a:solidFill>
                  <a:schemeClr val="tx1">
                    <a:lumMod val="65000"/>
                    <a:lumOff val="35000"/>
                  </a:schemeClr>
                </a:solidFill>
              </a:rPr>
              <a:t>Kinahanglang aduna kita niini nga pagtuo.</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9131" y="204846"/>
            <a:ext cx="4053592" cy="574299"/>
          </a:xfrm>
          <a:prstGeom prst="rect">
            <a:avLst/>
          </a:prstGeom>
          <a:noFill/>
        </p:spPr>
        <p:txBody>
          <a:bodyPr wrap="square">
            <a:spAutoFit/>
          </a:bodyPr>
          <a:lstStyle/>
          <a:p>
            <a:pPr xmlns:a="http://schemas.openxmlformats.org/drawingml/2006/main" algn="ctr">
              <a:defRPr/>
            </a:pPr>
            <a:r xmlns:a="http://schemas.openxmlformats.org/drawingml/2006/main">
              <a:rPr altLang="ko-KR" lang="ceb" sz="3200"/>
              <a:t>Kinsa si Jesus?</a:t>
            </a:r>
            <a:r xmlns:a="http://schemas.openxmlformats.org/drawingml/2006/main">
              <a:rPr altLang="en-US" lang="ceb"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ceb" sz="3600">
                <a:solidFill>
                  <a:srgbClr val="0070c0"/>
                </a:solidFill>
              </a:rPr>
              <a:t>Si Hesus nga..</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ceb" sz="3600">
                <a:solidFill>
                  <a:schemeClr val="tx1">
                    <a:lumMod val="65000"/>
                    <a:lumOff val="35000"/>
                  </a:schemeClr>
                </a:solidFill>
              </a:rPr>
              <a:t>Si Jesus ang nagapamati kag nagasabat sa aton hanuot nga mga pangamuyo.</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ceb" sz="4000">
                <a:solidFill>
                  <a:srgbClr val="ff0000"/>
                </a:solidFill>
              </a:rPr>
              <a:t>Karon nga Quiz</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9296" y="70401"/>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062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ceb" sz="3200">
                <a:solidFill>
                  <a:schemeClr val="tx1">
                    <a:lumMod val="65000"/>
                    <a:lumOff val="35000"/>
                  </a:schemeClr>
                </a:solidFill>
              </a:rPr>
              <a:t>Unsa ang gipangayo ni Bartimeo kang Jesus?</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ceb" sz="2800">
                <a:solidFill>
                  <a:schemeClr val="tx1">
                    <a:lumMod val="65000"/>
                    <a:lumOff val="35000"/>
                  </a:schemeClr>
                </a:solidFill>
              </a:rPr>
              <a:t>① </a:t>
            </a:r>
            <a:r xmlns:a="http://schemas.openxmlformats.org/drawingml/2006/main">
              <a:rPr altLang="ko-KR" lang="ceb" sz="2800">
                <a:solidFill>
                  <a:schemeClr val="tx1">
                    <a:lumMod val="65000"/>
                    <a:lumOff val="35000"/>
                  </a:schemeClr>
                </a:solidFill>
              </a:rPr>
              <a:t>Hatagi kog daghang kuwarta.</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ceb" sz="2800">
                <a:solidFill>
                  <a:schemeClr val="tx1">
                    <a:lumMod val="65000"/>
                    <a:lumOff val="35000"/>
                  </a:schemeClr>
                </a:solidFill>
              </a:rPr>
              <a:t>② </a:t>
            </a:r>
            <a:r xmlns:a="http://schemas.openxmlformats.org/drawingml/2006/main">
              <a:rPr altLang="ko-KR" lang="ceb" sz="2800">
                <a:solidFill>
                  <a:schemeClr val="tx1">
                    <a:lumMod val="65000"/>
                    <a:lumOff val="35000"/>
                  </a:schemeClr>
                </a:solidFill>
              </a:rPr>
              <a:t>Gusto ko nga mahimong imong disipulo.</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ceb" sz="2800">
                <a:solidFill>
                  <a:schemeClr val="tx1">
                    <a:lumMod val="65000"/>
                    <a:lumOff val="35000"/>
                  </a:schemeClr>
                </a:solidFill>
              </a:rPr>
              <a:t>③ </a:t>
            </a:r>
            <a:r xmlns:a="http://schemas.openxmlformats.org/drawingml/2006/main">
              <a:rPr altLang="ko-KR" lang="ceb" sz="2800">
                <a:solidFill>
                  <a:schemeClr val="tx1">
                    <a:lumMod val="65000"/>
                    <a:lumOff val="35000"/>
                  </a:schemeClr>
                </a:solidFill>
              </a:rPr>
              <a:t>Tugoti ako nga maglakaw sa tubig.</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15748"/>
            <a:ext cx="8712968" cy="511622"/>
          </a:xfrm>
          <a:prstGeom prst="rect">
            <a:avLst/>
          </a:prstGeom>
          <a:noFill/>
        </p:spPr>
        <p:txBody>
          <a:bodyPr wrap="square">
            <a:spAutoFit/>
          </a:bodyPr>
          <a:lstStyle/>
          <a:p>
            <a:pPr xmlns:a="http://schemas.openxmlformats.org/drawingml/2006/main" lvl="0">
              <a:defRPr/>
            </a:pPr>
            <a:r xmlns:a="http://schemas.openxmlformats.org/drawingml/2006/main">
              <a:rPr altLang="en-US" lang="ceb" sz="2800">
                <a:solidFill>
                  <a:schemeClr val="tx1">
                    <a:lumMod val="65000"/>
                    <a:lumOff val="35000"/>
                  </a:schemeClr>
                </a:solidFill>
              </a:rPr>
              <a:t>④ </a:t>
            </a:r>
            <a:r xmlns:a="http://schemas.openxmlformats.org/drawingml/2006/main">
              <a:rPr altLang="ko-KR" lang="ceb" sz="2800">
                <a:solidFill>
                  <a:schemeClr val="tx1">
                    <a:lumMod val="65000"/>
                    <a:lumOff val="35000"/>
                  </a:schemeClr>
                </a:solidFill>
              </a:rPr>
              <a:t>Gusto kong makakita pag-usab.</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11592" y="5126076"/>
            <a:ext cx="8712968" cy="510819"/>
          </a:xfrm>
          <a:prstGeom prst="rect">
            <a:avLst/>
          </a:prstGeom>
          <a:noFill/>
        </p:spPr>
        <p:txBody>
          <a:bodyPr wrap="square">
            <a:spAutoFit/>
          </a:bodyPr>
          <a:lstStyle/>
          <a:p>
            <a:pPr xmlns:a="http://schemas.openxmlformats.org/drawingml/2006/main" lvl="0">
              <a:defRPr/>
            </a:pPr>
            <a:r xmlns:a="http://schemas.openxmlformats.org/drawingml/2006/main">
              <a:rPr altLang="en-US" lang="ceb" sz="2800">
                <a:solidFill>
                  <a:srgbClr val="ff0000"/>
                </a:solidFill>
              </a:rPr>
              <a:t>④ </a:t>
            </a:r>
            <a:r xmlns:a="http://schemas.openxmlformats.org/drawingml/2006/main">
              <a:rPr altLang="ko-KR" lang="ceb" sz="2800">
                <a:solidFill>
                  <a:srgbClr val="ff0000"/>
                </a:solidFill>
              </a:rPr>
              <a:t>Gusto kong makakita pag-usab.</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5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ceb" sz="4000">
                <a:solidFill>
                  <a:srgbClr val="ff0000"/>
                </a:solidFill>
              </a:rPr>
              <a:t>Ang Pulong Karon</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101567"/>
            <a:ext cx="983695" cy="648072"/>
          </a:xfrm>
          <a:prstGeom prst="rect">
            <a:avLst/>
          </a:prstGeom>
          <a:noFill/>
        </p:spPr>
      </p:pic>
      <p:sp>
        <p:nvSpPr>
          <p:cNvPr id="23" name="TextBox 22"/>
          <p:cNvSpPr txBox="1"/>
          <p:nvPr/>
        </p:nvSpPr>
        <p:spPr>
          <a:xfrm>
            <a:off x="452238" y="1735088"/>
            <a:ext cx="8208912" cy="3930382"/>
          </a:xfrm>
          <a:prstGeom prst="rect">
            <a:avLst/>
          </a:prstGeom>
          <a:noFill/>
        </p:spPr>
        <p:txBody>
          <a:bodyPr wrap="square">
            <a:spAutoFit/>
          </a:bodyPr>
          <a:lstStyle/>
          <a:p>
            <a:pPr xmlns:a="http://schemas.openxmlformats.org/drawingml/2006/main" lvl="0">
              <a:defRPr/>
            </a:pPr>
            <a:r xmlns:a="http://schemas.openxmlformats.org/drawingml/2006/main">
              <a:rPr altLang="ko-KR" lang="ceb" sz="3600"/>
              <a:t>"Lakaw," miingon si Jesus, "ang imong pagtuo nag-ayo kanimo." Dihadiha nakadawat siya sa iyang panan-aw ug misunod kang Jesus sa dalan.</a:t>
            </a:r>
            <a:endParaRPr xmlns:a="http://schemas.openxmlformats.org/drawingml/2006/main" altLang="ko-KR" lang="en-US" sz="3600"/>
          </a:p>
          <a:p>
            <a:pPr xmlns:a="http://schemas.openxmlformats.org/drawingml/2006/main" lvl="0">
              <a:defRPr/>
            </a:pPr>
            <a:r xmlns:a="http://schemas.openxmlformats.org/drawingml/2006/main">
              <a:rPr altLang="ko-KR" lang="ceb" sz="3600"/>
              <a:t>   </a:t>
            </a:r>
            <a:endParaRPr xmlns:a="http://schemas.openxmlformats.org/drawingml/2006/main" altLang="ko-KR" lang="en-US" sz="3600"/>
          </a:p>
          <a:p>
            <a:pPr lvl="0">
              <a:defRPr/>
            </a:pPr>
            <a:endParaRPr altLang="ko-KR" lang="en-US" sz="3600"/>
          </a:p>
          <a:p>
            <a:pPr xmlns:a="http://schemas.openxmlformats.org/drawingml/2006/main" lvl="0">
              <a:defRPr/>
            </a:pPr>
            <a:r xmlns:a="http://schemas.openxmlformats.org/drawingml/2006/main">
              <a:rPr altLang="ko-KR" lang="ceb" sz="3600"/>
              <a:t> </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ceb" sz="2800">
                <a:solidFill>
                  <a:schemeClr val="tx1">
                    <a:lumMod val="65000"/>
                    <a:lumOff val="35000"/>
                  </a:schemeClr>
                </a:solidFill>
              </a:rPr>
              <a:t>Mark</a:t>
            </a:r>
            <a:r xmlns:a="http://schemas.openxmlformats.org/drawingml/2006/main">
              <a:rPr altLang="en-US" lang="ceb" sz="2800">
                <a:solidFill>
                  <a:schemeClr val="tx1">
                    <a:lumMod val="65000"/>
                    <a:lumOff val="35000"/>
                  </a:schemeClr>
                </a:solidFill>
              </a:rPr>
              <a:t> </a:t>
            </a:r>
            <a:r xmlns:a="http://schemas.openxmlformats.org/drawingml/2006/main">
              <a:rPr altLang="ko-KR" lang="ceb" sz="2800">
                <a:solidFill>
                  <a:schemeClr val="tx1">
                    <a:lumMod val="65000"/>
                    <a:lumOff val="35000"/>
                  </a:schemeClr>
                </a:solidFill>
              </a:rPr>
              <a:t>10:</a:t>
            </a:r>
            <a:r xmlns:a="http://schemas.openxmlformats.org/drawingml/2006/main">
              <a:rPr altLang="en-US" lang="ceb" sz="2800">
                <a:solidFill>
                  <a:schemeClr val="tx1">
                    <a:lumMod val="65000"/>
                    <a:lumOff val="35000"/>
                  </a:schemeClr>
                </a:solidFill>
              </a:rPr>
              <a:t> </a:t>
            </a:r>
            <a:r xmlns:a="http://schemas.openxmlformats.org/drawingml/2006/main">
              <a:rPr altLang="ko-KR" lang="ceb" sz="2800">
                <a:solidFill>
                  <a:schemeClr val="tx1">
                    <a:lumMod val="65000"/>
                    <a:lumOff val="35000"/>
                  </a:schemeClr>
                </a:solidFill>
              </a:rPr>
              <a:t>52</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ceb" altLang="ko-KR" b="1">
                <a:solidFill>
                  <a:schemeClr val="tx1">
                    <a:lumMod val="50000"/>
                    <a:lumOff val="50000"/>
                  </a:schemeClr>
                </a:solidFill>
              </a:rPr>
              <a:t>Num. 77 Ang Pulong sa Dios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096707"/>
          </a:xfrm>
          <a:prstGeom prst="rect">
            <a:avLst/>
          </a:prstGeom>
          <a:noFill/>
        </p:spPr>
        <p:txBody>
          <a:bodyPr wrap="square">
            <a:spAutoFit/>
          </a:bodyPr>
          <a:lstStyle/>
          <a:p>
            <a:pPr xmlns:a="http://schemas.openxmlformats.org/drawingml/2006/main" algn="ctr">
              <a:defRPr/>
            </a:pPr>
            <a:r xmlns:a="http://schemas.openxmlformats.org/drawingml/2006/main">
              <a:rPr lang="ceb" altLang="ko-KR" sz="4400"/>
              <a:t>Si Zaqueo misaka sa usa ka kahoy</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194887" y="2060848"/>
            <a:ext cx="4943222" cy="36724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ceb" sz="4000">
                <a:solidFill>
                  <a:srgbClr val="ff0000"/>
                </a:solidFill>
              </a:rPr>
              <a:t>Ang Pulong Karon</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8342" y="5793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50480"/>
            <a:ext cx="983695" cy="648072"/>
          </a:xfrm>
          <a:prstGeom prst="rect">
            <a:avLst/>
          </a:prstGeom>
          <a:noFill/>
        </p:spPr>
      </p:pic>
      <p:sp>
        <p:nvSpPr>
          <p:cNvPr id="23" name="TextBox 22"/>
          <p:cNvSpPr txBox="1"/>
          <p:nvPr/>
        </p:nvSpPr>
        <p:spPr>
          <a:xfrm>
            <a:off x="539552" y="2420888"/>
            <a:ext cx="8208912" cy="1177657"/>
          </a:xfrm>
          <a:prstGeom prst="rect">
            <a:avLst/>
          </a:prstGeom>
          <a:noFill/>
        </p:spPr>
        <p:txBody>
          <a:bodyPr wrap="square">
            <a:spAutoFit/>
          </a:bodyPr>
          <a:lstStyle/>
          <a:p>
            <a:pPr xmlns:a="http://schemas.openxmlformats.org/drawingml/2006/main" lvl="0">
              <a:defRPr/>
            </a:pPr>
            <a:r xmlns:a="http://schemas.openxmlformats.org/drawingml/2006/main">
              <a:rPr altLang="ko-KR" lang="ceb" sz="3600"/>
              <a:t>Kay ang Anak sa Tawo mianhi aron sa pagpangita ug sa pagluwas sa nawala."</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ceb" sz="2800">
                <a:solidFill>
                  <a:schemeClr val="tx1">
                    <a:lumMod val="65000"/>
                    <a:lumOff val="35000"/>
                  </a:schemeClr>
                </a:solidFill>
              </a:rPr>
              <a:t>Lucas</a:t>
            </a:r>
            <a:r xmlns:a="http://schemas.openxmlformats.org/drawingml/2006/main">
              <a:rPr altLang="en-US" lang="ceb" sz="2800">
                <a:solidFill>
                  <a:schemeClr val="tx1">
                    <a:lumMod val="65000"/>
                    <a:lumOff val="35000"/>
                  </a:schemeClr>
                </a:solidFill>
              </a:rPr>
              <a:t> </a:t>
            </a:r>
            <a:r xmlns:a="http://schemas.openxmlformats.org/drawingml/2006/main">
              <a:rPr altLang="ko-KR" lang="ceb" sz="2800">
                <a:solidFill>
                  <a:schemeClr val="tx1">
                    <a:lumMod val="65000"/>
                    <a:lumOff val="35000"/>
                  </a:schemeClr>
                </a:solidFill>
              </a:rPr>
              <a:t>19:</a:t>
            </a:r>
            <a:r xmlns:a="http://schemas.openxmlformats.org/drawingml/2006/main">
              <a:rPr altLang="en-US" lang="ceb" sz="2800">
                <a:solidFill>
                  <a:schemeClr val="tx1">
                    <a:lumMod val="65000"/>
                    <a:lumOff val="35000"/>
                  </a:schemeClr>
                </a:solidFill>
              </a:rPr>
              <a:t> </a:t>
            </a:r>
            <a:r xmlns:a="http://schemas.openxmlformats.org/drawingml/2006/main">
              <a:rPr altLang="ko-KR" lang="ceb" sz="2800">
                <a:solidFill>
                  <a:schemeClr val="tx1">
                    <a:lumMod val="65000"/>
                    <a:lumOff val="35000"/>
                  </a:schemeClr>
                </a:solidFill>
              </a:rPr>
              <a:t>10</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ceb" altLang="ko-KR" sz="3200">
                <a:solidFill>
                  <a:schemeClr val="tx1">
                    <a:lumMod val="65000"/>
                    <a:lumOff val="35000"/>
                  </a:schemeClr>
                </a:solidFill>
              </a:rPr>
              <a:t>May isa ka manggaranon nga tawo nga ginahingalanan kay Zaqueo. Siya maoy pangulong maniningil ug buhis, busa gidumtan siya sa mga tawo.</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672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805264"/>
            <a:ext cx="9134632" cy="954107"/>
          </a:xfrm>
          <a:prstGeom prst="rect">
            <a:avLst/>
          </a:prstGeom>
          <a:noFill/>
        </p:spPr>
        <p:txBody>
          <a:bodyPr wrap="square">
            <a:spAutoFit/>
          </a:bodyPr>
          <a:lstStyle/>
          <a:p>
            <a:pPr xmlns:a="http://schemas.openxmlformats.org/drawingml/2006/main" lvl="0">
              <a:defRPr/>
            </a:pPr>
            <a:r xmlns:a="http://schemas.openxmlformats.org/drawingml/2006/main">
              <a:rPr lang="ceb" altLang="ko-KR" sz="2800">
                <a:solidFill>
                  <a:schemeClr val="tx1">
                    <a:lumMod val="65000"/>
                    <a:lumOff val="35000"/>
                  </a:schemeClr>
                </a:solidFill>
              </a:rPr>
              <a:t>Usa ka adlaw si Jesus miadto sa baryo diin nagpuyo si Zaqueo. Daghang mga tawo ang nagpunsisok aron makakita kang Jesus.</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9368" y="0"/>
            <a:ext cx="9134632" cy="572836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9184" y="5288340"/>
            <a:ext cx="9134646" cy="1558230"/>
          </a:xfrm>
          <a:prstGeom prst="rect">
            <a:avLst/>
          </a:prstGeom>
          <a:noFill/>
        </p:spPr>
        <p:txBody>
          <a:bodyPr wrap="square">
            <a:spAutoFit/>
          </a:bodyPr>
          <a:lstStyle/>
          <a:p>
            <a:pPr xmlns:a="http://schemas.openxmlformats.org/drawingml/2006/main" lvl="0">
              <a:defRPr/>
            </a:pPr>
            <a:r xmlns:a="http://schemas.openxmlformats.org/drawingml/2006/main">
              <a:rPr lang="ceb" altLang="ko-KR" sz="3200">
                <a:solidFill>
                  <a:schemeClr val="tx1">
                    <a:lumMod val="65000"/>
                    <a:lumOff val="35000"/>
                  </a:schemeClr>
                </a:solidFill>
              </a:rPr>
              <a:t>Sa dihang nakita sa iyang amahan ang iyang anak gikan sa halayo, midagan siya ngadto kaniya ug migakos kaniya ug midawat kaniya nga malipayon.</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195736" y="188640"/>
            <a:ext cx="4464496" cy="453650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400" y="5373216"/>
            <a:ext cx="9078915" cy="1368578"/>
          </a:xfrm>
          <a:prstGeom prst="rect">
            <a:avLst/>
          </a:prstGeom>
          <a:noFill/>
        </p:spPr>
        <p:txBody>
          <a:bodyPr wrap="square">
            <a:spAutoFit/>
          </a:bodyPr>
          <a:lstStyle/>
          <a:p>
            <a:pPr xmlns:a="http://schemas.openxmlformats.org/drawingml/2006/main" lvl="0">
              <a:defRPr/>
            </a:pPr>
            <a:r xmlns:a="http://schemas.openxmlformats.org/drawingml/2006/main">
              <a:rPr lang="ceb" altLang="ko-KR" sz="2800">
                <a:solidFill>
                  <a:schemeClr val="tx1">
                    <a:lumMod val="65000"/>
                    <a:lumOff val="35000"/>
                  </a:schemeClr>
                </a:solidFill>
              </a:rPr>
              <a:t>Si Zaqueo misaka sa kahoy aron makita si Jesus. Si Jesus mitutok kaniya ug miingon. “Zaqueo, kanaog dayon. Kinahanglan kong magpabilin sa imong balay karong adlawa.”</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 y="-12084"/>
            <a:ext cx="9144000" cy="531329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0432" y="5780782"/>
            <a:ext cx="9134646" cy="1065788"/>
          </a:xfrm>
          <a:prstGeom prst="rect">
            <a:avLst/>
          </a:prstGeom>
          <a:noFill/>
        </p:spPr>
        <p:txBody>
          <a:bodyPr wrap="square">
            <a:spAutoFit/>
          </a:bodyPr>
          <a:lstStyle/>
          <a:p>
            <a:pPr xmlns:a="http://schemas.openxmlformats.org/drawingml/2006/main" lvl="0">
              <a:defRPr/>
            </a:pPr>
            <a:r xmlns:a="http://schemas.openxmlformats.org/drawingml/2006/main">
              <a:rPr lang="ceb" altLang="ko-KR" sz="3200">
                <a:solidFill>
                  <a:schemeClr val="tx1">
                    <a:lumMod val="65000"/>
                    <a:lumOff val="35000"/>
                  </a:schemeClr>
                </a:solidFill>
              </a:rPr>
              <a:t>"Si Zaqueo mihukom kang Jesus. "Ihatag ko ang katunga sa akong mga kabtangan ngadto sa mga kabus."</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4687"/>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749967"/>
            <a:ext cx="9107238" cy="1001353"/>
          </a:xfrm>
          <a:prstGeom prst="rect">
            <a:avLst/>
          </a:prstGeom>
          <a:noFill/>
        </p:spPr>
        <p:txBody>
          <a:bodyPr wrap="square">
            <a:spAutoFit/>
          </a:bodyPr>
          <a:lstStyle/>
          <a:p>
            <a:pPr xmlns:a="http://schemas.openxmlformats.org/drawingml/2006/main" lvl="0">
              <a:defRPr/>
            </a:pPr>
            <a:r xmlns:a="http://schemas.openxmlformats.org/drawingml/2006/main">
              <a:rPr lang="ceb" altLang="ko-KR" sz="3000">
                <a:solidFill>
                  <a:schemeClr val="tx1">
                    <a:lumMod val="65000"/>
                    <a:lumOff val="35000"/>
                  </a:schemeClr>
                </a:solidFill>
              </a:rPr>
              <a:t>Si Jesus miingon, "Karong adlawa ang kaluwasan miabot niining balaya. Ako mianhi aron sa pagpangita ug sa pagluwas sa nawala."</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25619" cy="57293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5832" y="203047"/>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ceb" sz="4000">
                <a:solidFill>
                  <a:srgbClr val="ff0000"/>
                </a:solidFill>
              </a:rPr>
              <a:t>Karon nga Leksyon</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65873"/>
            <a:ext cx="983695" cy="648072"/>
          </a:xfrm>
          <a:prstGeom prst="rect">
            <a:avLst/>
          </a:prstGeom>
          <a:noFill/>
        </p:spPr>
      </p:pic>
      <p:sp>
        <p:nvSpPr>
          <p:cNvPr id="17" name="TextBox 16"/>
          <p:cNvSpPr txBox="1"/>
          <p:nvPr/>
        </p:nvSpPr>
        <p:spPr>
          <a:xfrm>
            <a:off x="380230" y="1124744"/>
            <a:ext cx="8352928" cy="3502501"/>
          </a:xfrm>
          <a:prstGeom prst="rect">
            <a:avLst/>
          </a:prstGeom>
          <a:noFill/>
        </p:spPr>
        <p:txBody>
          <a:bodyPr wrap="square">
            <a:spAutoFit/>
          </a:bodyPr>
          <a:lstStyle/>
          <a:p>
            <a:pPr xmlns:a="http://schemas.openxmlformats.org/drawingml/2006/main" algn="ctr">
              <a:defRPr/>
            </a:pPr>
            <a:r xmlns:a="http://schemas.openxmlformats.org/drawingml/2006/main">
              <a:rPr altLang="ko-KR" lang="ceb" sz="3200">
                <a:solidFill>
                  <a:schemeClr val="tx1">
                    <a:lumMod val="65000"/>
                    <a:lumOff val="35000"/>
                  </a:schemeClr>
                </a:solidFill>
              </a:rPr>
              <a:t>Sa dihang nahimamat ni Zaqueo si Jesus, siya misugid nga iyang ihatag ang iyang labing minahal nga kabtangan ngadto sa mga kabus.</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ceb" sz="3200">
                <a:solidFill>
                  <a:schemeClr val="tx1">
                    <a:lumMod val="65000"/>
                    <a:lumOff val="35000"/>
                  </a:schemeClr>
                </a:solidFill>
              </a:rPr>
              <a:t>Unsa ang labing importante nga butang kanimo?</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ceb" sz="3200">
                <a:solidFill>
                  <a:schemeClr val="tx1">
                    <a:lumMod val="65000"/>
                    <a:lumOff val="35000"/>
                  </a:schemeClr>
                </a:solidFill>
              </a:rPr>
              <a:t>Unsa ang imong gibiyaan human nahimamat si Jesus?</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ceb" sz="3200">
                <a:solidFill>
                  <a:schemeClr val="tx1">
                    <a:lumMod val="65000"/>
                    <a:lumOff val="35000"/>
                  </a:schemeClr>
                </a:solidFill>
              </a:rPr>
              <a:t>Kinahanglan natong hinumdoman nga ang labing bililhon nga butang alang kanato mao si Jesus.</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06922" y="120696"/>
            <a:ext cx="4053592" cy="572724"/>
          </a:xfrm>
          <a:prstGeom prst="rect">
            <a:avLst/>
          </a:prstGeom>
          <a:noFill/>
        </p:spPr>
        <p:txBody>
          <a:bodyPr wrap="square">
            <a:spAutoFit/>
          </a:bodyPr>
          <a:lstStyle/>
          <a:p>
            <a:pPr xmlns:a="http://schemas.openxmlformats.org/drawingml/2006/main" algn="ctr">
              <a:defRPr/>
            </a:pPr>
            <a:r xmlns:a="http://schemas.openxmlformats.org/drawingml/2006/main">
              <a:rPr altLang="ko-KR" lang="ceb" sz="3200">
                <a:solidFill>
                  <a:srgbClr val="ff0000"/>
                </a:solidFill>
              </a:rPr>
              <a:t>Kinsa si Jesus?</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42789" y="7372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57399"/>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ceb" sz="3600">
                <a:solidFill>
                  <a:srgbClr val="0070c0"/>
                </a:solidFill>
              </a:rPr>
              <a:t>Si Hesus nga..</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altLang="ko-KR" lang="ceb" sz="3600">
                <a:solidFill>
                  <a:schemeClr val="tx1">
                    <a:lumMod val="65000"/>
                    <a:lumOff val="35000"/>
                  </a:schemeClr>
                </a:solidFill>
              </a:rPr>
              <a:t>Si Jesus mao ang Manluluwas nga mianhi niini nga yuta aron sa pagluwas sa tanan nga walay kalainan.</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ceb" sz="4000">
                <a:solidFill>
                  <a:srgbClr val="ff0000"/>
                </a:solidFill>
              </a:rPr>
              <a:t>Karon</a:t>
            </a:r>
            <a:r xmlns:a="http://schemas.openxmlformats.org/drawingml/2006/main">
              <a:rPr altLang="en-US" lang="ceb" sz="4000">
                <a:solidFill>
                  <a:srgbClr val="ff0000"/>
                </a:solidFill>
              </a:rPr>
              <a:t> </a:t>
            </a:r>
            <a:r xmlns:a="http://schemas.openxmlformats.org/drawingml/2006/main">
              <a:rPr altLang="ko-KR" lang="ceb" sz="4000">
                <a:solidFill>
                  <a:srgbClr val="ff0000"/>
                </a:solidFill>
              </a:rPr>
              <a:t>Pasulit</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7721" y="12928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10190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ceb" sz="3200">
                <a:solidFill>
                  <a:schemeClr val="tx1">
                    <a:lumMod val="65000"/>
                    <a:lumOff val="35000"/>
                  </a:schemeClr>
                </a:solidFill>
              </a:rPr>
              <a:t>Nganong gidumtan sa mga tawo si Zaqueo?</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ceb" sz="2800">
                <a:solidFill>
                  <a:schemeClr val="tx1">
                    <a:lumMod val="65000"/>
                    <a:lumOff val="35000"/>
                  </a:schemeClr>
                </a:solidFill>
              </a:rPr>
              <a:t>① </a:t>
            </a:r>
            <a:r xmlns:a="http://schemas.openxmlformats.org/drawingml/2006/main">
              <a:rPr altLang="ko-KR" lang="ceb" sz="2800">
                <a:solidFill>
                  <a:schemeClr val="tx1">
                    <a:lumMod val="65000"/>
                    <a:lumOff val="35000"/>
                  </a:schemeClr>
                </a:solidFill>
              </a:rPr>
              <a:t>Kay</a:t>
            </a:r>
            <a:r xmlns:a="http://schemas.openxmlformats.org/drawingml/2006/main">
              <a:rPr altLang="en-US" lang="ceb" sz="2800">
                <a:solidFill>
                  <a:schemeClr val="tx1">
                    <a:lumMod val="65000"/>
                    <a:lumOff val="35000"/>
                  </a:schemeClr>
                </a:solidFill>
              </a:rPr>
              <a:t> </a:t>
            </a:r>
            <a:r xmlns:a="http://schemas.openxmlformats.org/drawingml/2006/main">
              <a:rPr altLang="ko-KR" lang="ceb" sz="2800">
                <a:solidFill>
                  <a:schemeClr val="tx1">
                    <a:lumMod val="65000"/>
                    <a:lumOff val="35000"/>
                  </a:schemeClr>
                </a:solidFill>
              </a:rPr>
              <a:t>siya</a:t>
            </a:r>
            <a:r xmlns:a="http://schemas.openxmlformats.org/drawingml/2006/main">
              <a:rPr altLang="en-US" lang="ceb" sz="2800">
                <a:solidFill>
                  <a:schemeClr val="tx1">
                    <a:lumMod val="65000"/>
                    <a:lumOff val="35000"/>
                  </a:schemeClr>
                </a:solidFill>
              </a:rPr>
              <a:t> </a:t>
            </a:r>
            <a:r xmlns:a="http://schemas.openxmlformats.org/drawingml/2006/main">
              <a:rPr altLang="ko-KR" lang="ceb" sz="2800">
                <a:solidFill>
                  <a:schemeClr val="tx1">
                    <a:lumMod val="65000"/>
                    <a:lumOff val="35000"/>
                  </a:schemeClr>
                </a:solidFill>
              </a:rPr>
              <a:t>mao</a:t>
            </a:r>
            <a:r xmlns:a="http://schemas.openxmlformats.org/drawingml/2006/main">
              <a:rPr altLang="en-US" lang="ceb" sz="2800">
                <a:solidFill>
                  <a:schemeClr val="tx1">
                    <a:lumMod val="65000"/>
                    <a:lumOff val="35000"/>
                  </a:schemeClr>
                </a:solidFill>
              </a:rPr>
              <a:t> </a:t>
            </a:r>
            <a:r xmlns:a="http://schemas.openxmlformats.org/drawingml/2006/main">
              <a:rPr altLang="ko-KR" lang="ceb" sz="2800">
                <a:solidFill>
                  <a:schemeClr val="tx1">
                    <a:lumMod val="65000"/>
                    <a:lumOff val="35000"/>
                  </a:schemeClr>
                </a:solidFill>
              </a:rPr>
              <a:t>a</a:t>
            </a:r>
            <a:r xmlns:a="http://schemas.openxmlformats.org/drawingml/2006/main">
              <a:rPr altLang="en-US" lang="ceb" sz="2800">
                <a:solidFill>
                  <a:schemeClr val="tx1">
                    <a:lumMod val="65000"/>
                    <a:lumOff val="35000"/>
                  </a:schemeClr>
                </a:solidFill>
              </a:rPr>
              <a:t> </a:t>
            </a:r>
            <a:r xmlns:a="http://schemas.openxmlformats.org/drawingml/2006/main">
              <a:rPr altLang="ko-KR" lang="ceb" sz="2800">
                <a:solidFill>
                  <a:schemeClr val="tx1">
                    <a:lumMod val="65000"/>
                    <a:lumOff val="35000"/>
                  </a:schemeClr>
                </a:solidFill>
              </a:rPr>
              <a:t>hepe</a:t>
            </a:r>
            <a:r xmlns:a="http://schemas.openxmlformats.org/drawingml/2006/main">
              <a:rPr altLang="en-US" lang="ceb" sz="2800">
                <a:solidFill>
                  <a:schemeClr val="tx1">
                    <a:lumMod val="65000"/>
                    <a:lumOff val="35000"/>
                  </a:schemeClr>
                </a:solidFill>
              </a:rPr>
              <a:t> </a:t>
            </a:r>
            <a:r xmlns:a="http://schemas.openxmlformats.org/drawingml/2006/main">
              <a:rPr altLang="ko-KR" lang="ceb" sz="2800">
                <a:solidFill>
                  <a:schemeClr val="tx1">
                    <a:lumMod val="65000"/>
                    <a:lumOff val="35000"/>
                  </a:schemeClr>
                </a:solidFill>
              </a:rPr>
              <a:t>buhis</a:t>
            </a:r>
            <a:r xmlns:a="http://schemas.openxmlformats.org/drawingml/2006/main">
              <a:rPr altLang="en-US" lang="ceb" sz="2800">
                <a:solidFill>
                  <a:schemeClr val="tx1">
                    <a:lumMod val="65000"/>
                    <a:lumOff val="35000"/>
                  </a:schemeClr>
                </a:solidFill>
              </a:rPr>
              <a:t> </a:t>
            </a:r>
            <a:r xmlns:a="http://schemas.openxmlformats.org/drawingml/2006/main">
              <a:rPr altLang="ko-KR" lang="ceb" sz="2800">
                <a:solidFill>
                  <a:schemeClr val="tx1">
                    <a:lumMod val="65000"/>
                    <a:lumOff val="35000"/>
                  </a:schemeClr>
                </a:solidFill>
              </a:rPr>
              <a:t>kolektor.</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ceb" sz="2800">
                <a:solidFill>
                  <a:schemeClr val="tx1">
                    <a:lumMod val="65000"/>
                    <a:lumOff val="35000"/>
                  </a:schemeClr>
                </a:solidFill>
              </a:rPr>
              <a:t>② </a:t>
            </a:r>
            <a:r xmlns:a="http://schemas.openxmlformats.org/drawingml/2006/main">
              <a:rPr altLang="ko-KR" lang="ceb" sz="2800">
                <a:solidFill>
                  <a:schemeClr val="tx1">
                    <a:lumMod val="65000"/>
                    <a:lumOff val="35000"/>
                  </a:schemeClr>
                </a:solidFill>
              </a:rPr>
              <a:t>Tungod kay mituo siya pag-ayo kang Jesus.</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ceb" sz="2800">
                <a:solidFill>
                  <a:schemeClr val="tx1">
                    <a:lumMod val="65000"/>
                    <a:lumOff val="35000"/>
                  </a:schemeClr>
                </a:solidFill>
              </a:rPr>
              <a:t>③ </a:t>
            </a:r>
            <a:r xmlns:a="http://schemas.openxmlformats.org/drawingml/2006/main">
              <a:rPr altLang="ko-KR" lang="ceb" sz="2800">
                <a:solidFill>
                  <a:schemeClr val="tx1">
                    <a:lumMod val="65000"/>
                    <a:lumOff val="35000"/>
                  </a:schemeClr>
                </a:solidFill>
              </a:rPr>
              <a:t>Tungod kay nag-ampo siya pag-ayo.</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ceb" sz="2800">
                <a:solidFill>
                  <a:schemeClr val="tx1">
                    <a:lumMod val="65000"/>
                    <a:lumOff val="35000"/>
                  </a:schemeClr>
                </a:solidFill>
              </a:rPr>
              <a:t>④ </a:t>
            </a:r>
            <a:r xmlns:a="http://schemas.openxmlformats.org/drawingml/2006/main">
              <a:rPr altLang="ko-KR" lang="ceb" sz="2800">
                <a:solidFill>
                  <a:schemeClr val="tx1">
                    <a:lumMod val="65000"/>
                    <a:lumOff val="35000"/>
                  </a:schemeClr>
                </a:solidFill>
              </a:rPr>
              <a:t>Kay gwapo siya.</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8536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ceb" sz="2800">
                <a:solidFill>
                  <a:srgbClr val="ff0000"/>
                </a:solidFill>
              </a:rPr>
              <a:t>① </a:t>
            </a:r>
            <a:r xmlns:a="http://schemas.openxmlformats.org/drawingml/2006/main">
              <a:rPr altLang="ko-KR" lang="ceb" sz="2800">
                <a:solidFill>
                  <a:srgbClr val="ff0000"/>
                </a:solidFill>
              </a:rPr>
              <a:t>Tungod kay siya usa ka punoan nga maniningil sa buhis.</a:t>
            </a:r>
            <a:endParaRPr xmlns:a="http://schemas.openxmlformats.org/drawingml/2006/main" altLang="ko-KR" 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6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ceb" sz="4000">
                <a:solidFill>
                  <a:srgbClr val="ff0000"/>
                </a:solidFill>
              </a:rPr>
              <a:t>Ang Pulong Karon</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8342" y="5793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50480"/>
            <a:ext cx="983695" cy="648072"/>
          </a:xfrm>
          <a:prstGeom prst="rect">
            <a:avLst/>
          </a:prstGeom>
          <a:noFill/>
        </p:spPr>
      </p:pic>
      <p:sp>
        <p:nvSpPr>
          <p:cNvPr id="23" name="TextBox 22"/>
          <p:cNvSpPr txBox="1"/>
          <p:nvPr/>
        </p:nvSpPr>
        <p:spPr>
          <a:xfrm>
            <a:off x="539552" y="2420888"/>
            <a:ext cx="8208912" cy="1177657"/>
          </a:xfrm>
          <a:prstGeom prst="rect">
            <a:avLst/>
          </a:prstGeom>
          <a:noFill/>
        </p:spPr>
        <p:txBody>
          <a:bodyPr wrap="square">
            <a:spAutoFit/>
          </a:bodyPr>
          <a:lstStyle/>
          <a:p>
            <a:pPr xmlns:a="http://schemas.openxmlformats.org/drawingml/2006/main" lvl="0">
              <a:defRPr/>
            </a:pPr>
            <a:r xmlns:a="http://schemas.openxmlformats.org/drawingml/2006/main">
              <a:rPr altLang="ko-KR" lang="ceb" sz="3600"/>
              <a:t>Kay ang Anak sa Tawo mianhi aron sa pagpangita ug sa pagluwas sa nawala."</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ceb" sz="2800">
                <a:solidFill>
                  <a:schemeClr val="tx1">
                    <a:lumMod val="65000"/>
                    <a:lumOff val="35000"/>
                  </a:schemeClr>
                </a:solidFill>
              </a:rPr>
              <a:t>Lucas</a:t>
            </a:r>
            <a:r xmlns:a="http://schemas.openxmlformats.org/drawingml/2006/main">
              <a:rPr altLang="en-US" lang="ceb" sz="2800">
                <a:solidFill>
                  <a:schemeClr val="tx1">
                    <a:lumMod val="65000"/>
                    <a:lumOff val="35000"/>
                  </a:schemeClr>
                </a:solidFill>
              </a:rPr>
              <a:t> </a:t>
            </a:r>
            <a:r xmlns:a="http://schemas.openxmlformats.org/drawingml/2006/main">
              <a:rPr altLang="ko-KR" lang="ceb" sz="2800">
                <a:solidFill>
                  <a:schemeClr val="tx1">
                    <a:lumMod val="65000"/>
                    <a:lumOff val="35000"/>
                  </a:schemeClr>
                </a:solidFill>
              </a:rPr>
              <a:t>19:</a:t>
            </a:r>
            <a:r xmlns:a="http://schemas.openxmlformats.org/drawingml/2006/main">
              <a:rPr altLang="en-US" lang="ceb" sz="2800">
                <a:solidFill>
                  <a:schemeClr val="tx1">
                    <a:lumMod val="65000"/>
                    <a:lumOff val="35000"/>
                  </a:schemeClr>
                </a:solidFill>
              </a:rPr>
              <a:t> </a:t>
            </a:r>
            <a:r xmlns:a="http://schemas.openxmlformats.org/drawingml/2006/main">
              <a:rPr altLang="ko-KR" lang="ceb" sz="2800">
                <a:solidFill>
                  <a:schemeClr val="tx1">
                    <a:lumMod val="65000"/>
                    <a:lumOff val="35000"/>
                  </a:schemeClr>
                </a:solidFill>
              </a:rPr>
              <a:t>10</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altLang="ko-KR" b="1" lang="ceb">
                <a:solidFill>
                  <a:schemeClr val="tx1">
                    <a:lumMod val="50000"/>
                    <a:lumOff val="50000"/>
                  </a:schemeClr>
                </a:solidFill>
              </a:rPr>
              <a:t>Num. 78 Ang Pulong sa Dios</a:t>
            </a:r>
            <a:endParaRPr xmlns:a="http://schemas.openxmlformats.org/drawingml/2006/main" altLang="en-US" b="1" lang="ko-KR">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descr="D:\bk\bacdk1.png" id="1028" name="Picture 4"/>
            <p:cNvPicPr>
              <a:picLocks noChangeArrowheads="1" noChangeAspect="1"/>
            </p:cNvPicPr>
            <p:nvPr/>
          </p:nvPicPr>
          <p:blipFill rotWithShape="1">
            <a:blip r:embed="rId2"/>
            <a:srcRect b="32580"/>
            <a:stretch>
              <a:fillRect/>
            </a:stretch>
          </p:blipFill>
          <p:spPr>
            <a:xfrm>
              <a:off x="13147" y="44624"/>
              <a:ext cx="6935117" cy="1075197"/>
            </a:xfrm>
            <a:prstGeom prst="rect">
              <a:avLst/>
            </a:prstGeom>
            <a:noFill/>
          </p:spPr>
        </p:pic>
        <p:pic>
          <p:nvPicPr>
            <p:cNvPr descr="D:\bk\bacdk1.png" id="9" name="Picture 4"/>
            <p:cNvPicPr>
              <a:picLocks noChangeArrowheads="1" noChangeAspect="1"/>
            </p:cNvPicPr>
            <p:nvPr/>
          </p:nvPicPr>
          <p:blipFill rotWithShape="1">
            <a:blip r:embed="rId3"/>
            <a:srcRect b="32600" r="6606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4"/>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5"/>
            <a:srcRect r="66060" t="66340"/>
            <a:stretch>
              <a:fillRect/>
            </a:stretch>
          </p:blipFill>
          <p:spPr>
            <a:xfrm>
              <a:off x="6970696" y="1102889"/>
              <a:ext cx="2353832" cy="536826"/>
            </a:xfrm>
            <a:prstGeom prst="rect">
              <a:avLst/>
            </a:prstGeom>
            <a:noFill/>
          </p:spPr>
        </p:pic>
      </p:grpSp>
      <p:pic>
        <p:nvPicPr>
          <p:cNvPr descr="D:\bk\bklogo2_1-1.png" id="1029" name="Picture 5"/>
          <p:cNvPicPr>
            <a:picLocks noChangeArrowheads="1" noChangeAspect="1"/>
          </p:cNvPicPr>
          <p:nvPr/>
        </p:nvPicPr>
        <p:blipFill rotWithShape="1">
          <a:blip r:embed="rId6"/>
          <a:srcRect/>
          <a:stretch>
            <a:fillRect/>
          </a:stretch>
        </p:blipFill>
        <p:spPr>
          <a:xfrm>
            <a:off x="717027" y="3665185"/>
            <a:ext cx="2592288" cy="2592288"/>
          </a:xfrm>
          <a:prstGeom prst="rect">
            <a:avLst/>
          </a:prstGeom>
          <a:noFill/>
        </p:spPr>
      </p:pic>
      <p:pic>
        <p:nvPicPr>
          <p:cNvPr descr="D:\bk\bklogo2_1-1.png" id="16" name="Picture 5"/>
          <p:cNvPicPr>
            <a:picLocks noChangeArrowheads="1" noChangeAspect="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altLang="ko-KR" lang="ceb" sz="4400"/>
              <a:t>Usa ka Balay nga gitukod ibabaw sa Bato</a:t>
            </a:r>
            <a:endParaRPr xmlns:a="http://schemas.openxmlformats.org/drawingml/2006/main" altLang="ko-KR" 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altLang="en-US" lang="ko-KR"/>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altLang="en-US" lang="ko-KR"/>
          </a:p>
        </p:txBody>
      </p:sp>
      <p:pic>
        <p:nvPicPr>
          <p:cNvPr id="6" name="그림 5"/>
          <p:cNvPicPr>
            <a:picLocks noChangeAspect="1"/>
          </p:cNvPicPr>
          <p:nvPr/>
        </p:nvPicPr>
        <p:blipFill rotWithShape="1">
          <a:blip r:embed="rId8"/>
          <a:srcRect b="87" l="32" r="12" t="113"/>
          <a:stretch>
            <a:fillRect/>
          </a:stretch>
        </p:blipFill>
        <p:spPr>
          <a:xfrm>
            <a:off x="4382160" y="1782108"/>
            <a:ext cx="4752528" cy="40951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22" presetSubtype="8">
                                  <p:stCondLst>
                                    <p:cond delay="0"/>
                                  </p:stCondLst>
                                  <p:childTnLst>
                                    <p:set>
                                      <p:cBhvr>
                                        <p:cTn dur="1" fill="hold" id="6">
                                          <p:stCondLst>
                                            <p:cond delay="0"/>
                                          </p:stCondLst>
                                        </p:cTn>
                                        <p:tgtEl>
                                          <p:spTgt spid="5"/>
                                        </p:tgtEl>
                                        <p:attrNameLst>
                                          <p:attrName>style.visibility</p:attrName>
                                        </p:attrNameLst>
                                      </p:cBhvr>
                                      <p:to>
                                        <p:strVal val="visible"/>
                                      </p:to>
                                    </p:set>
                                    <p:animEffect filter="wipe(left)" transition="in">
                                      <p:cBhvr>
                                        <p:cTn dur="500" id="7"/>
                                        <p:tgtEl>
                                          <p:spTgt spid="5"/>
                                        </p:tgtEl>
                                      </p:cBhvr>
                                    </p:animEffect>
                                  </p:childTnLst>
                                </p:cTn>
                              </p:par>
                              <p:par>
                                <p:cTn fill="hold" id="8" nodeType="withEffect" presetClass="entr" presetID="22" presetSubtype="2">
                                  <p:stCondLst>
                                    <p:cond delay="0"/>
                                  </p:stCondLst>
                                  <p:childTnLst>
                                    <p:set>
                                      <p:cBhvr>
                                        <p:cTn dur="1" fill="hold" id="9">
                                          <p:stCondLst>
                                            <p:cond delay="0"/>
                                          </p:stCondLst>
                                        </p:cTn>
                                        <p:tgtEl>
                                          <p:spTgt spid="11"/>
                                        </p:tgtEl>
                                        <p:attrNameLst>
                                          <p:attrName>style.visibility</p:attrName>
                                        </p:attrNameLst>
                                      </p:cBhvr>
                                      <p:to>
                                        <p:strVal val="visible"/>
                                      </p:to>
                                    </p:set>
                                    <p:animEffect filter="wipe(right)" transition="in">
                                      <p:cBhvr>
                                        <p:cTn dur="500" id="10"/>
                                        <p:tgtEl>
                                          <p:spTgt spid="11"/>
                                        </p:tgtEl>
                                      </p:cBhvr>
                                    </p:animEffect>
                                  </p:childTnLst>
                                </p:cTn>
                              </p:par>
                            </p:childTnLst>
                          </p:cTn>
                        </p:par>
                        <p:par>
                          <p:cTn fill="hold" id="11">
                            <p:stCondLst>
                              <p:cond delay="500"/>
                            </p:stCondLst>
                            <p:childTnLst>
                              <p:par>
                                <p:cTn fill="hold" id="12" nodeType="afterEffect" presetClass="entr" presetID="10" presetSubtype="0">
                                  <p:stCondLst>
                                    <p:cond delay="0"/>
                                  </p:stCondLst>
                                  <p:childTnLst>
                                    <p:set>
                                      <p:cBhvr>
                                        <p:cTn dur="1" fill="hold" id="13">
                                          <p:stCondLst>
                                            <p:cond delay="0"/>
                                          </p:stCondLst>
                                        </p:cTn>
                                        <p:tgtEl>
                                          <p:spTgt spid="1029"/>
                                        </p:tgtEl>
                                        <p:attrNameLst>
                                          <p:attrName>style.visibility</p:attrName>
                                        </p:attrNameLst>
                                      </p:cBhvr>
                                      <p:to>
                                        <p:strVal val="visible"/>
                                      </p:to>
                                    </p:set>
                                    <p:animEffect filter="fade" transition="in">
                                      <p:cBhvr>
                                        <p:cTn dur="500" id="14"/>
                                        <p:tgtEl>
                                          <p:spTgt spid="1029"/>
                                        </p:tgtEl>
                                      </p:cBhvr>
                                    </p:animEffect>
                                  </p:childTnLst>
                                </p:cTn>
                              </p:par>
                              <p:par>
                                <p:cTn fill="hold" id="15" nodeType="withEffect" presetClass="entr" presetID="1" presetSubtype="0">
                                  <p:stCondLst>
                                    <p:cond delay="0"/>
                                  </p:stCondLst>
                                  <p:childTnLst>
                                    <p:set>
                                      <p:cBhvr>
                                        <p:cTn dur="1" fill="hold" id="16">
                                          <p:stCondLst>
                                            <p:cond delay="0"/>
                                          </p:stCondLst>
                                        </p:cTn>
                                        <p:tgtEl>
                                          <p:spTgt spid="16"/>
                                        </p:tgtEl>
                                        <p:attrNameLst>
                                          <p:attrName>style.visibility</p:attrName>
                                        </p:attrNameLst>
                                      </p:cBhvr>
                                      <p:to>
                                        <p:strVal val="visible"/>
                                      </p:to>
                                    </p:set>
                                  </p:childTnLst>
                                </p:cTn>
                              </p:par>
                              <p:par>
                                <p:cTn accel="33333" decel="33333" fill="hold" id="17" nodeType="withEffect" presetClass="emph" presetID="6" presetSubtype="0" repeatCount="indefinite">
                                  <p:stCondLst>
                                    <p:cond delay="0"/>
                                  </p:stCondLst>
                                  <p:childTnLst>
                                    <p:animScale>
                                      <p:cBhvr>
                                        <p:cTn dur="1500" fill="hold" id="18"/>
                                        <p:tgtEl>
                                          <p:spTgt spid="16"/>
                                        </p:tgtEl>
                                      </p:cBhvr>
                                      <p:by x="120000" y="120000"/>
                                    </p:animScale>
                                  </p:childTnLst>
                                </p:cTn>
                              </p:par>
                              <p:par>
                                <p:cTn fill="hold" id="19" nodeType="withEffect" presetClass="exit" presetID="10" presetSubtype="0" repeatCount="indefinite">
                                  <p:stCondLst>
                                    <p:cond delay="0"/>
                                  </p:stCondLst>
                                  <p:childTnLst>
                                    <p:animEffect filter="fade" transition="out">
                                      <p:cBhvr>
                                        <p:cTn dur="1500" id="20"/>
                                        <p:tgtEl>
                                          <p:spTgt spid="16"/>
                                        </p:tgtEl>
                                      </p:cBhvr>
                                    </p:animEffect>
                                    <p:set>
                                      <p:cBhvr>
                                        <p:cTn dur="1" fill="hold" id="21">
                                          <p:stCondLst>
                                            <p:cond delay="1499"/>
                                          </p:stCondLst>
                                        </p:cTn>
                                        <p:tgtEl>
                                          <p:spTgt spid="16"/>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6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200835"/>
            <a:ext cx="4053592" cy="692610"/>
          </a:xfrm>
          <a:prstGeom prst="rect">
            <a:avLst/>
          </a:prstGeom>
          <a:noFill/>
        </p:spPr>
        <p:txBody>
          <a:bodyPr wrap="square">
            <a:spAutoFit/>
          </a:bodyPr>
          <a:lstStyle/>
          <a:p>
            <a:pPr xmlns:a="http://schemas.openxmlformats.org/drawingml/2006/main" algn="ctr">
              <a:defRPr/>
            </a:pPr>
            <a:r xmlns:a="http://schemas.openxmlformats.org/drawingml/2006/main">
              <a:rPr altLang="ko-KR" lang="ceb" sz="4000">
                <a:solidFill>
                  <a:srgbClr val="ff0000"/>
                </a:solidFill>
              </a:rPr>
              <a:t>Ang Pulong Karon</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82696"/>
            <a:ext cx="983695" cy="648072"/>
          </a:xfrm>
          <a:prstGeom prst="rect">
            <a:avLst/>
          </a:prstGeom>
          <a:noFill/>
        </p:spPr>
      </p:pic>
      <p:sp>
        <p:nvSpPr>
          <p:cNvPr id="23" name="TextBox 22"/>
          <p:cNvSpPr txBox="1"/>
          <p:nvPr/>
        </p:nvSpPr>
        <p:spPr>
          <a:xfrm>
            <a:off x="467543" y="1628800"/>
            <a:ext cx="8208912" cy="2284070"/>
          </a:xfrm>
          <a:prstGeom prst="rect">
            <a:avLst/>
          </a:prstGeom>
          <a:noFill/>
        </p:spPr>
        <p:txBody>
          <a:bodyPr wrap="square">
            <a:spAutoFit/>
          </a:bodyPr>
          <a:lstStyle/>
          <a:p>
            <a:pPr xmlns:a="http://schemas.openxmlformats.org/drawingml/2006/main" lvl="0">
              <a:defRPr/>
            </a:pPr>
            <a:r xmlns:a="http://schemas.openxmlformats.org/drawingml/2006/main">
              <a:rPr altLang="ko-KR" lang="ceb" sz="3600"/>
              <a:t>“Busa ang matag usa nga makadungog niining akong mga pulong ug magatuman niini sama sa usa ka maalamon nga tawo nga nagtukod sa iyang balay ibabaw sa bato.</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ceb" sz="2800">
                <a:solidFill>
                  <a:schemeClr val="tx1">
                    <a:lumMod val="65000"/>
                    <a:lumOff val="35000"/>
                  </a:schemeClr>
                </a:solidFill>
              </a:rPr>
              <a:t>Mateo</a:t>
            </a:r>
            <a:r xmlns:a="http://schemas.openxmlformats.org/drawingml/2006/main">
              <a:rPr altLang="en-US" lang="ceb" sz="2800">
                <a:solidFill>
                  <a:schemeClr val="tx1">
                    <a:lumMod val="65000"/>
                    <a:lumOff val="35000"/>
                  </a:schemeClr>
                </a:solidFill>
              </a:rPr>
              <a:t> </a:t>
            </a:r>
            <a:r xmlns:a="http://schemas.openxmlformats.org/drawingml/2006/main">
              <a:rPr altLang="ko-KR" lang="ceb" sz="2800">
                <a:solidFill>
                  <a:schemeClr val="tx1">
                    <a:lumMod val="65000"/>
                    <a:lumOff val="35000"/>
                  </a:schemeClr>
                </a:solidFill>
              </a:rPr>
              <a:t>7:</a:t>
            </a:r>
            <a:r xmlns:a="http://schemas.openxmlformats.org/drawingml/2006/main">
              <a:rPr altLang="en-US" lang="ceb" sz="2800">
                <a:solidFill>
                  <a:schemeClr val="tx1">
                    <a:lumMod val="65000"/>
                    <a:lumOff val="35000"/>
                  </a:schemeClr>
                </a:solidFill>
              </a:rPr>
              <a:t> </a:t>
            </a:r>
            <a:r xmlns:a="http://schemas.openxmlformats.org/drawingml/2006/main">
              <a:rPr altLang="ko-KR" lang="ceb" sz="2800">
                <a:solidFill>
                  <a:schemeClr val="tx1">
                    <a:lumMod val="65000"/>
                    <a:lumOff val="35000"/>
                  </a:schemeClr>
                </a:solidFill>
              </a:rPr>
              <a:t>24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altLang="ko-KR" lang="ceb" sz="3200">
                <a:solidFill>
                  <a:schemeClr val="tx1">
                    <a:lumMod val="65000"/>
                    <a:lumOff val="35000"/>
                  </a:schemeClr>
                </a:solidFill>
              </a:rPr>
              <a:t>Giasoy ni Jesus ang istorya sa duha ka tawo nga nagtukod ug balay.</a:t>
            </a:r>
            <a:endParaRPr xmlns:a="http://schemas.openxmlformats.org/drawingml/2006/main" altLang="en-US" lang="ko-KR" sz="3200">
              <a:solidFill>
                <a:schemeClr val="tx1">
                  <a:lumMod val="65000"/>
                  <a:lumOff val="35000"/>
                </a:schemeClr>
              </a:solidFill>
            </a:endParaRPr>
          </a:p>
        </p:txBody>
      </p:sp>
      <p:pic>
        <p:nvPicPr>
          <p:cNvPr id="2" name="그림 1"/>
          <p:cNvPicPr>
            <a:picLocks noChangeAspect="1"/>
          </p:cNvPicPr>
          <p:nvPr/>
        </p:nvPicPr>
        <p:blipFill rotWithShape="1">
          <a:blip r:embed="rId2"/>
          <a:srcRect b="38" l="19" r="19" t="8"/>
          <a:stretch>
            <a:fillRect/>
          </a:stretch>
        </p:blipFill>
        <p:spPr>
          <a:xfrm>
            <a:off x="2015715" y="0"/>
            <a:ext cx="5112568" cy="580064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3180" y="5805264"/>
            <a:ext cx="9107238" cy="1077218"/>
          </a:xfrm>
          <a:prstGeom prst="rect">
            <a:avLst/>
          </a:prstGeom>
          <a:noFill/>
        </p:spPr>
        <p:txBody>
          <a:bodyPr wrap="square">
            <a:spAutoFit/>
          </a:bodyPr>
          <a:lstStyle/>
          <a:p>
            <a:pPr xmlns:a="http://schemas.openxmlformats.org/drawingml/2006/main" lvl="0">
              <a:defRPr/>
            </a:pPr>
            <a:r xmlns:a="http://schemas.openxmlformats.org/drawingml/2006/main">
              <a:rPr lang="ceb" altLang="ko-KR" sz="3200">
                <a:solidFill>
                  <a:schemeClr val="tx1">
                    <a:lumMod val="65000"/>
                    <a:lumOff val="35000"/>
                  </a:schemeClr>
                </a:solidFill>
              </a:rPr>
              <a:t>Si Jesus miingon, "Dios, ang imong amahan kanunay nga naghulat kanimo."</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1266" y="-27383"/>
            <a:ext cx="9144000" cy="568863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9368" y="5805264"/>
            <a:ext cx="9134632" cy="1077218"/>
          </a:xfrm>
          <a:prstGeom prst="rect">
            <a:avLst/>
          </a:prstGeom>
          <a:noFill/>
        </p:spPr>
        <p:txBody>
          <a:bodyPr wrap="square">
            <a:spAutoFit/>
          </a:bodyPr>
          <a:lstStyle/>
          <a:p>
            <a:pPr xmlns:a="http://schemas.openxmlformats.org/drawingml/2006/main" lvl="0">
              <a:defRPr/>
            </a:pPr>
            <a:r xmlns:a="http://schemas.openxmlformats.org/drawingml/2006/main">
              <a:rPr altLang="ko-KR" lang="ceb" sz="3200">
                <a:solidFill>
                  <a:schemeClr val="tx1">
                    <a:lumMod val="65000"/>
                    <a:lumOff val="35000"/>
                  </a:schemeClr>
                </a:solidFill>
              </a:rPr>
              <a:t>Usa kanila mihukom sa pagtukod sa iyang balay sa balas, ang lain sa bato.</a:t>
            </a:r>
            <a:endParaRPr xmlns:a="http://schemas.openxmlformats.org/drawingml/2006/main" altLang="en-US" lang="ko-KR" sz="3200">
              <a:solidFill>
                <a:schemeClr val="tx1">
                  <a:lumMod val="65000"/>
                  <a:lumOff val="35000"/>
                </a:schemeClr>
              </a:solidFill>
            </a:endParaRPr>
          </a:p>
        </p:txBody>
      </p:sp>
      <p:pic>
        <p:nvPicPr>
          <p:cNvPr id="2" name="그림 1"/>
          <p:cNvPicPr>
            <a:picLocks noChangeAspect="1"/>
          </p:cNvPicPr>
          <p:nvPr/>
        </p:nvPicPr>
        <p:blipFill rotWithShape="1">
          <a:blip r:embed="rId2"/>
          <a:srcRect b="58" l="15" r="46" t="12"/>
          <a:stretch>
            <a:fillRect/>
          </a:stretch>
        </p:blipFill>
        <p:spPr>
          <a:xfrm>
            <a:off x="4579409" y="-2215"/>
            <a:ext cx="4564591" cy="5760418"/>
          </a:xfrm>
          <a:prstGeom prst="rect">
            <a:avLst/>
          </a:prstGeom>
        </p:spPr>
      </p:pic>
      <p:pic>
        <p:nvPicPr>
          <p:cNvPr id="4" name="그림 3"/>
          <p:cNvPicPr>
            <a:picLocks noChangeAspect="1"/>
          </p:cNvPicPr>
          <p:nvPr/>
        </p:nvPicPr>
        <p:blipFill rotWithShape="1">
          <a:blip r:embed="rId3"/>
          <a:srcRect b="16" l="59" r="81" t="44"/>
          <a:stretch>
            <a:fillRect/>
          </a:stretch>
        </p:blipFill>
        <p:spPr>
          <a:xfrm>
            <a:off x="0" y="0"/>
            <a:ext cx="4572000" cy="57481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32542" y="5373216"/>
            <a:ext cx="9078915" cy="1549554"/>
          </a:xfrm>
          <a:prstGeom prst="rect">
            <a:avLst/>
          </a:prstGeom>
          <a:noFill/>
        </p:spPr>
        <p:txBody>
          <a:bodyPr wrap="square">
            <a:spAutoFit/>
          </a:bodyPr>
          <a:lstStyle/>
          <a:p>
            <a:pPr xmlns:a="http://schemas.openxmlformats.org/drawingml/2006/main" lvl="0">
              <a:defRPr/>
            </a:pPr>
            <a:r xmlns:a="http://schemas.openxmlformats.org/drawingml/2006/main">
              <a:rPr altLang="ko-KR" lang="ceb" sz="3200">
                <a:solidFill>
                  <a:schemeClr val="tx1">
                    <a:lumMod val="65000"/>
                    <a:lumOff val="35000"/>
                  </a:schemeClr>
                </a:solidFill>
              </a:rPr>
              <a:t>Ang duha nagkugi sa pagpatukod ug balay. Ang duha ka balay lig-on tan-awon sa gawas nga walay dakong kalainan.</a:t>
            </a:r>
            <a:endParaRPr xmlns:a="http://schemas.openxmlformats.org/drawingml/2006/main" altLang="en-US" lang="ko-KR" sz="3200">
              <a:solidFill>
                <a:schemeClr val="tx1">
                  <a:lumMod val="65000"/>
                  <a:lumOff val="35000"/>
                </a:schemeClr>
              </a:solidFill>
            </a:endParaRPr>
          </a:p>
        </p:txBody>
      </p:sp>
      <p:pic>
        <p:nvPicPr>
          <p:cNvPr id="3" name="그림 2"/>
          <p:cNvPicPr>
            <a:picLocks noChangeAspect="1"/>
          </p:cNvPicPr>
          <p:nvPr/>
        </p:nvPicPr>
        <p:blipFill rotWithShape="1">
          <a:blip r:embed="rId2"/>
          <a:srcRect b="102" l="69" r="90" t="109"/>
          <a:stretch>
            <a:fillRect/>
          </a:stretch>
        </p:blipFill>
        <p:spPr>
          <a:xfrm>
            <a:off x="0" y="0"/>
            <a:ext cx="9144000"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3581" y="5460781"/>
            <a:ext cx="9134646" cy="1384995"/>
          </a:xfrm>
          <a:prstGeom prst="rect">
            <a:avLst/>
          </a:prstGeom>
          <a:noFill/>
        </p:spPr>
        <p:txBody>
          <a:bodyPr wrap="square">
            <a:spAutoFit/>
          </a:bodyPr>
          <a:lstStyle/>
          <a:p>
            <a:pPr xmlns:a="http://schemas.openxmlformats.org/drawingml/2006/main" lvl="0">
              <a:defRPr/>
            </a:pPr>
            <a:r xmlns:a="http://schemas.openxmlformats.org/drawingml/2006/main">
              <a:rPr lang="ceb" altLang="ko-KR" sz="2800">
                <a:solidFill>
                  <a:schemeClr val="tx1">
                    <a:lumMod val="65000"/>
                    <a:lumOff val="35000"/>
                  </a:schemeClr>
                </a:solidFill>
              </a:rPr>
              <a:t>Sa dihang nagbaha ang kusog nga ulan, naanod ang balay nga gitukod sa balas. Apan ang balay nga gitukod sa ibabaw sa bato mibarog nga malig-on.</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16752" y="0"/>
            <a:ext cx="9137603" cy="537321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2068"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ceb" altLang="ko-KR" sz="2800">
                <a:solidFill>
                  <a:schemeClr val="tx1">
                    <a:lumMod val="65000"/>
                    <a:lumOff val="35000"/>
                  </a:schemeClr>
                </a:solidFill>
              </a:rPr>
              <a:t>Si Jesus miingon, “Ang matag usa nga makadungog sa akong mga pulong ug magatuman niini sama sa usa ka maalamon nga tawo nga nagtukod sa iyang balay ibabaw sa bato.”</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31072" y="1"/>
            <a:ext cx="9144000"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ceb" sz="4000">
                <a:solidFill>
                  <a:srgbClr val="ff0000"/>
                </a:solidFill>
              </a:rPr>
              <a:t>Karon nga Leksyon</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20976"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61528"/>
            <a:ext cx="983695" cy="648072"/>
          </a:xfrm>
          <a:prstGeom prst="rect">
            <a:avLst/>
          </a:prstGeom>
          <a:noFill/>
        </p:spPr>
      </p:pic>
      <p:sp>
        <p:nvSpPr>
          <p:cNvPr id="17" name="TextBox 16"/>
          <p:cNvSpPr txBox="1"/>
          <p:nvPr/>
        </p:nvSpPr>
        <p:spPr>
          <a:xfrm>
            <a:off x="380230" y="1124744"/>
            <a:ext cx="8352928" cy="3931126"/>
          </a:xfrm>
          <a:prstGeom prst="rect">
            <a:avLst/>
          </a:prstGeom>
          <a:noFill/>
        </p:spPr>
        <p:txBody>
          <a:bodyPr wrap="square">
            <a:spAutoFit/>
          </a:bodyPr>
          <a:lstStyle/>
          <a:p>
            <a:pPr xmlns:a="http://schemas.openxmlformats.org/drawingml/2006/main" algn="ctr">
              <a:defRPr/>
            </a:pPr>
            <a:r xmlns:a="http://schemas.openxmlformats.org/drawingml/2006/main">
              <a:rPr altLang="ko-KR" lang="ceb" sz="3600">
                <a:solidFill>
                  <a:schemeClr val="tx1">
                    <a:lumMod val="65000"/>
                    <a:lumOff val="35000"/>
                  </a:schemeClr>
                </a:solidFill>
              </a:rPr>
              <a:t>Si Jesus miingon, “Ang matag usa nga makadungog sa akong mga pulong ug magatuman niini sama sa usa ka maalamon nga tawo nga nagtukod sa iyang balay ibabaw sa bato.”</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ceb" sz="3600">
                <a:solidFill>
                  <a:schemeClr val="tx1">
                    <a:lumMod val="65000"/>
                    <a:lumOff val="35000"/>
                  </a:schemeClr>
                </a:solidFill>
              </a:rPr>
              <a:t>Gibuhat ba nimo ang matag pulong sa Diyos?</a:t>
            </a:r>
            <a:r xmlns:a="http://schemas.openxmlformats.org/drawingml/2006/main">
              <a:rPr altLang="en-US" lang="ceb" sz="3600">
                <a:solidFill>
                  <a:schemeClr val="tx1">
                    <a:lumMod val="65000"/>
                    <a:lumOff val="35000"/>
                  </a:schemeClr>
                </a:solidFill>
              </a:rPr>
              <a:t> </a:t>
            </a:r>
            <a:r xmlns:a="http://schemas.openxmlformats.org/drawingml/2006/main">
              <a:rPr altLang="ko-KR" lang="ceb" sz="3600">
                <a:solidFill>
                  <a:schemeClr val="tx1">
                    <a:lumMod val="65000"/>
                    <a:lumOff val="35000"/>
                  </a:schemeClr>
                </a:solidFill>
              </a:rPr>
              <a:t>Mangin maalamon kita nga mga tawo nga nagatuman sang Pulong sang Dios.</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89415" y="218510"/>
            <a:ext cx="4053592" cy="570160"/>
          </a:xfrm>
          <a:prstGeom prst="rect">
            <a:avLst/>
          </a:prstGeom>
          <a:noFill/>
        </p:spPr>
        <p:txBody>
          <a:bodyPr wrap="square">
            <a:spAutoFit/>
          </a:bodyPr>
          <a:lstStyle/>
          <a:p>
            <a:pPr xmlns:a="http://schemas.openxmlformats.org/drawingml/2006/main" algn="ctr">
              <a:defRPr/>
            </a:pPr>
            <a:r xmlns:a="http://schemas.openxmlformats.org/drawingml/2006/main">
              <a:rPr altLang="ko-KR" lang="ceb" sz="3200"/>
              <a:t>Kinsa si Jesus?</a:t>
            </a:r>
            <a:r xmlns:a="http://schemas.openxmlformats.org/drawingml/2006/main">
              <a:rPr altLang="en-US" lang="ceb"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14224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94528" y="49777"/>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ceb" sz="3600">
                <a:solidFill>
                  <a:srgbClr val="0070c0"/>
                </a:solidFill>
              </a:rPr>
              <a:t>Hesus</a:t>
            </a:r>
            <a:r xmlns:a="http://schemas.openxmlformats.org/drawingml/2006/main">
              <a:rPr altLang="en-US" lang="ceb" sz="3600">
                <a:solidFill>
                  <a:srgbClr val="0070c0"/>
                </a:solidFill>
              </a:rPr>
              <a:t> </a:t>
            </a:r>
            <a:r xmlns:a="http://schemas.openxmlformats.org/drawingml/2006/main">
              <a:rPr altLang="ko-KR" lang="ceb" sz="3600">
                <a:solidFill>
                  <a:srgbClr val="0070c0"/>
                </a:solidFill>
              </a:rPr>
              <a:t>kay..</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altLang="ko-KR" lang="ceb" sz="3600">
                <a:solidFill>
                  <a:schemeClr val="tx1">
                    <a:lumMod val="65000"/>
                    <a:lumOff val="35000"/>
                  </a:schemeClr>
                </a:solidFill>
              </a:rPr>
              <a:t>Si Jesus mao ang usa nga nalipay niadtong nagtuman sa Pulong.</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ceb" sz="4000">
                <a:solidFill>
                  <a:srgbClr val="ff0000"/>
                </a:solidFill>
              </a:rPr>
              <a:t>Karon nga Quiz</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7721" y="9351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ceb" sz="3200">
                <a:solidFill>
                  <a:schemeClr val="tx1">
                    <a:lumMod val="65000"/>
                    <a:lumOff val="35000"/>
                  </a:schemeClr>
                </a:solidFill>
              </a:rPr>
              <a:t>Kanus-a nahugno ang balay nga gitukod sa balas?</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ceb" sz="2800">
                <a:solidFill>
                  <a:schemeClr val="tx1">
                    <a:lumMod val="65000"/>
                    <a:lumOff val="35000"/>
                  </a:schemeClr>
                </a:solidFill>
              </a:rPr>
              <a:t>① </a:t>
            </a:r>
            <a:r xmlns:a="http://schemas.openxmlformats.org/drawingml/2006/main">
              <a:rPr altLang="ko-KR" lang="ceb" sz="2800">
                <a:solidFill>
                  <a:schemeClr val="tx1">
                    <a:lumMod val="65000"/>
                    <a:lumOff val="35000"/>
                  </a:schemeClr>
                </a:solidFill>
              </a:rPr>
              <a:t>Sa dihang natukod na ang balay,</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ceb" sz="2800">
                <a:solidFill>
                  <a:schemeClr val="tx1">
                    <a:lumMod val="65000"/>
                    <a:lumOff val="35000"/>
                  </a:schemeClr>
                </a:solidFill>
              </a:rPr>
              <a:t>② </a:t>
            </a:r>
            <a:r xmlns:a="http://schemas.openxmlformats.org/drawingml/2006/main">
              <a:rPr altLang="ko-KR" lang="ceb" sz="2800">
                <a:solidFill>
                  <a:schemeClr val="tx1">
                    <a:lumMod val="65000"/>
                    <a:lumOff val="35000"/>
                  </a:schemeClr>
                </a:solidFill>
              </a:rPr>
              <a:t>Sa dihang misanag na ang adlaw,</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ceb" sz="2800">
                <a:solidFill>
                  <a:schemeClr val="tx1">
                    <a:lumMod val="65000"/>
                    <a:lumOff val="35000"/>
                  </a:schemeClr>
                </a:solidFill>
              </a:rPr>
              <a:t>③ </a:t>
            </a:r>
            <a:r xmlns:a="http://schemas.openxmlformats.org/drawingml/2006/main">
              <a:rPr altLang="ko-KR" lang="ceb" sz="2800">
                <a:solidFill>
                  <a:schemeClr val="tx1">
                    <a:lumMod val="65000"/>
                    <a:lumOff val="35000"/>
                  </a:schemeClr>
                </a:solidFill>
              </a:rPr>
              <a:t>Sa dihang daghang mga tawo ang misulod sa balay,</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ceb" sz="2800">
                <a:solidFill>
                  <a:schemeClr val="tx1">
                    <a:lumMod val="65000"/>
                    <a:lumOff val="35000"/>
                  </a:schemeClr>
                </a:solidFill>
              </a:rPr>
              <a:t>④ </a:t>
            </a:r>
            <a:r xmlns:a="http://schemas.openxmlformats.org/drawingml/2006/main">
              <a:rPr altLang="ko-KR" lang="ceb" sz="2800">
                <a:solidFill>
                  <a:schemeClr val="tx1">
                    <a:lumMod val="65000"/>
                    <a:lumOff val="35000"/>
                  </a:schemeClr>
                </a:solidFill>
              </a:rPr>
              <a:t>Kung nag-ulan ug kusog ug nagbaha,</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ceb" sz="2800">
                <a:solidFill>
                  <a:srgbClr val="ff0000"/>
                </a:solidFill>
              </a:rPr>
              <a:t>④ </a:t>
            </a:r>
            <a:r xmlns:a="http://schemas.openxmlformats.org/drawingml/2006/main">
              <a:rPr altLang="ko-KR" lang="ceb" sz="2800">
                <a:solidFill>
                  <a:srgbClr val="ff0000"/>
                </a:solidFill>
              </a:rPr>
              <a:t>Kung nag-ulan ug kusog ug nagbaha,</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7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200835"/>
            <a:ext cx="4053592" cy="692610"/>
          </a:xfrm>
          <a:prstGeom prst="rect">
            <a:avLst/>
          </a:prstGeom>
          <a:noFill/>
        </p:spPr>
        <p:txBody>
          <a:bodyPr wrap="square">
            <a:spAutoFit/>
          </a:bodyPr>
          <a:lstStyle/>
          <a:p>
            <a:pPr xmlns:a="http://schemas.openxmlformats.org/drawingml/2006/main" algn="ctr">
              <a:defRPr/>
            </a:pPr>
            <a:r xmlns:a="http://schemas.openxmlformats.org/drawingml/2006/main">
              <a:rPr altLang="ko-KR" lang="ceb" sz="4000">
                <a:solidFill>
                  <a:srgbClr val="ff0000"/>
                </a:solidFill>
              </a:rPr>
              <a:t>Ang Pulong Karon</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82696"/>
            <a:ext cx="983695" cy="648072"/>
          </a:xfrm>
          <a:prstGeom prst="rect">
            <a:avLst/>
          </a:prstGeom>
          <a:noFill/>
        </p:spPr>
      </p:pic>
      <p:sp>
        <p:nvSpPr>
          <p:cNvPr id="23" name="TextBox 22"/>
          <p:cNvSpPr txBox="1"/>
          <p:nvPr/>
        </p:nvSpPr>
        <p:spPr>
          <a:xfrm>
            <a:off x="467543" y="1700808"/>
            <a:ext cx="8208912" cy="2288262"/>
          </a:xfrm>
          <a:prstGeom prst="rect">
            <a:avLst/>
          </a:prstGeom>
          <a:noFill/>
        </p:spPr>
        <p:txBody>
          <a:bodyPr wrap="square">
            <a:spAutoFit/>
          </a:bodyPr>
          <a:lstStyle/>
          <a:p>
            <a:pPr xmlns:a="http://schemas.openxmlformats.org/drawingml/2006/main" lvl="0">
              <a:defRPr/>
            </a:pPr>
            <a:r xmlns:a="http://schemas.openxmlformats.org/drawingml/2006/main">
              <a:rPr altLang="ko-KR" lang="ceb" sz="3600"/>
              <a:t>“Busa ang matag usa nga makadungog niining akong mga pulong ug magatuman niini sama sa usa ka maalamon nga tawo nga nagtukod sa iyang balay ibabaw sa bato.</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ceb" sz="2800">
                <a:solidFill>
                  <a:schemeClr val="tx1">
                    <a:lumMod val="65000"/>
                    <a:lumOff val="35000"/>
                  </a:schemeClr>
                </a:solidFill>
              </a:rPr>
              <a:t>Mateo</a:t>
            </a:r>
            <a:r xmlns:a="http://schemas.openxmlformats.org/drawingml/2006/main">
              <a:rPr altLang="en-US" lang="ceb" sz="2800">
                <a:solidFill>
                  <a:schemeClr val="tx1">
                    <a:lumMod val="65000"/>
                    <a:lumOff val="35000"/>
                  </a:schemeClr>
                </a:solidFill>
              </a:rPr>
              <a:t> </a:t>
            </a:r>
            <a:r xmlns:a="http://schemas.openxmlformats.org/drawingml/2006/main">
              <a:rPr altLang="ko-KR" lang="ceb" sz="2800">
                <a:solidFill>
                  <a:schemeClr val="tx1">
                    <a:lumMod val="65000"/>
                    <a:lumOff val="35000"/>
                  </a:schemeClr>
                </a:solidFill>
              </a:rPr>
              <a:t>7:</a:t>
            </a:r>
            <a:r xmlns:a="http://schemas.openxmlformats.org/drawingml/2006/main">
              <a:rPr altLang="en-US" lang="ceb" sz="2800">
                <a:solidFill>
                  <a:schemeClr val="tx1">
                    <a:lumMod val="65000"/>
                    <a:lumOff val="35000"/>
                  </a:schemeClr>
                </a:solidFill>
              </a:rPr>
              <a:t> </a:t>
            </a:r>
            <a:r xmlns:a="http://schemas.openxmlformats.org/drawingml/2006/main">
              <a:rPr altLang="ko-KR" lang="ceb" sz="2800">
                <a:solidFill>
                  <a:schemeClr val="tx1">
                    <a:lumMod val="65000"/>
                    <a:lumOff val="35000"/>
                  </a:schemeClr>
                </a:solidFill>
              </a:rPr>
              <a:t>24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ceb" altLang="ko-KR" b="1">
                <a:solidFill>
                  <a:schemeClr val="tx1">
                    <a:lumMod val="50000"/>
                    <a:lumOff val="50000"/>
                  </a:schemeClr>
                </a:solidFill>
              </a:rPr>
              <a:t>Num. 79 Ang Pulong sa Dios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ceb" altLang="ko-KR" sz="4400"/>
              <a:t>Lima ka Maalamon nga Birhen</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779912" y="1959038"/>
            <a:ext cx="5364088" cy="385710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ceb" sz="4000">
                <a:solidFill>
                  <a:srgbClr val="ff0000"/>
                </a:solidFill>
              </a:rPr>
              <a:t>Ang Pulong Karon</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64827" y="5854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6052" y="23843"/>
            <a:ext cx="983695" cy="648072"/>
          </a:xfrm>
          <a:prstGeom prst="rect">
            <a:avLst/>
          </a:prstGeom>
          <a:noFill/>
        </p:spPr>
      </p:pic>
      <p:sp>
        <p:nvSpPr>
          <p:cNvPr id="23" name="TextBox 22"/>
          <p:cNvSpPr txBox="1"/>
          <p:nvPr/>
        </p:nvSpPr>
        <p:spPr>
          <a:xfrm>
            <a:off x="452238" y="2564904"/>
            <a:ext cx="8208912" cy="1186041"/>
          </a:xfrm>
          <a:prstGeom prst="rect">
            <a:avLst/>
          </a:prstGeom>
          <a:noFill/>
        </p:spPr>
        <p:txBody>
          <a:bodyPr wrap="square">
            <a:spAutoFit/>
          </a:bodyPr>
          <a:lstStyle/>
          <a:p>
            <a:pPr xmlns:a="http://schemas.openxmlformats.org/drawingml/2006/main" lvl="0">
              <a:defRPr/>
            </a:pPr>
            <a:r xmlns:a="http://schemas.openxmlformats.org/drawingml/2006/main">
              <a:rPr altLang="ko-KR" lang="ceb" sz="3600"/>
              <a:t>“Busa pagbantay kamo, kay wala kamo mahibalo sa adlaw o sa takna.”</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ceb" sz="2800">
                <a:solidFill>
                  <a:schemeClr val="tx1">
                    <a:lumMod val="65000"/>
                    <a:lumOff val="35000"/>
                  </a:schemeClr>
                </a:solidFill>
              </a:rPr>
              <a:t>Mateo</a:t>
            </a:r>
            <a:r xmlns:a="http://schemas.openxmlformats.org/drawingml/2006/main">
              <a:rPr altLang="en-US" lang="ceb" sz="2800">
                <a:solidFill>
                  <a:schemeClr val="tx1">
                    <a:lumMod val="65000"/>
                    <a:lumOff val="35000"/>
                  </a:schemeClr>
                </a:solidFill>
              </a:rPr>
              <a:t> </a:t>
            </a:r>
            <a:r xmlns:a="http://schemas.openxmlformats.org/drawingml/2006/main">
              <a:rPr altLang="ko-KR" lang="ceb" sz="2800">
                <a:solidFill>
                  <a:schemeClr val="tx1">
                    <a:lumMod val="65000"/>
                    <a:lumOff val="35000"/>
                  </a:schemeClr>
                </a:solidFill>
              </a:rPr>
              <a:t>25:</a:t>
            </a:r>
            <a:r xmlns:a="http://schemas.openxmlformats.org/drawingml/2006/main">
              <a:rPr altLang="en-US" lang="ceb" sz="2800">
                <a:solidFill>
                  <a:schemeClr val="tx1">
                    <a:lumMod val="65000"/>
                    <a:lumOff val="35000"/>
                  </a:schemeClr>
                </a:solidFill>
              </a:rPr>
              <a:t> </a:t>
            </a:r>
            <a:r xmlns:a="http://schemas.openxmlformats.org/drawingml/2006/main">
              <a:rPr altLang="ko-KR" lang="ceb" sz="2800">
                <a:solidFill>
                  <a:schemeClr val="tx1">
                    <a:lumMod val="65000"/>
                    <a:lumOff val="35000"/>
                  </a:schemeClr>
                </a:solidFill>
              </a:rPr>
              <a:t>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ceb" sz="4000">
                <a:solidFill>
                  <a:srgbClr val="ff0000"/>
                </a:solidFill>
              </a:rPr>
              <a:t>Karon nga Leksyon</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55942"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23843"/>
            <a:ext cx="983695" cy="648072"/>
          </a:xfrm>
          <a:prstGeom prst="rect">
            <a:avLst/>
          </a:prstGeom>
          <a:noFill/>
        </p:spPr>
      </p:pic>
      <p:sp>
        <p:nvSpPr>
          <p:cNvPr id="17" name="TextBox 16"/>
          <p:cNvSpPr txBox="1"/>
          <p:nvPr/>
        </p:nvSpPr>
        <p:spPr>
          <a:xfrm>
            <a:off x="380230" y="1124744"/>
            <a:ext cx="8352928" cy="3502501"/>
          </a:xfrm>
          <a:prstGeom prst="rect">
            <a:avLst/>
          </a:prstGeom>
          <a:noFill/>
        </p:spPr>
        <p:txBody>
          <a:bodyPr wrap="square">
            <a:spAutoFit/>
          </a:bodyPr>
          <a:lstStyle/>
          <a:p>
            <a:pPr xmlns:a="http://schemas.openxmlformats.org/drawingml/2006/main" algn="ctr">
              <a:defRPr/>
            </a:pPr>
            <a:r xmlns:a="http://schemas.openxmlformats.org/drawingml/2006/main">
              <a:rPr altLang="ko-KR" lang="ceb" sz="3200">
                <a:solidFill>
                  <a:schemeClr val="tx1">
                    <a:lumMod val="65000"/>
                    <a:lumOff val="35000"/>
                  </a:schemeClr>
                </a:solidFill>
              </a:rPr>
              <a:t>Daghan kitag sala sa atong kinabuhi.</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ceb" sz="3200">
                <a:solidFill>
                  <a:schemeClr val="tx1">
                    <a:lumMod val="65000"/>
                    <a:lumOff val="35000"/>
                  </a:schemeClr>
                </a:solidFill>
              </a:rPr>
              <a:t>Busa gibati namo nga sad-an sa pagpakasala batok sa Dios.</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ceb" sz="3200">
                <a:solidFill>
                  <a:schemeClr val="tx1">
                    <a:lumMod val="65000"/>
                    <a:lumOff val="35000"/>
                  </a:schemeClr>
                </a:solidFill>
              </a:rPr>
              <a:t>Apan ang Dios kanunay nga nagpasaylo kanato sa atong mga sala.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ceb" sz="3200">
                <a:solidFill>
                  <a:schemeClr val="tx1">
                    <a:lumMod val="65000"/>
                    <a:lumOff val="35000"/>
                  </a:schemeClr>
                </a:solidFill>
              </a:rPr>
              <a:t>Tungod kay gikuha na ni Jesus ang tanan natong kasal-anan.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ceb" sz="3200">
                <a:solidFill>
                  <a:schemeClr val="tx1">
                    <a:lumMod val="65000"/>
                    <a:lumOff val="35000"/>
                  </a:schemeClr>
                </a:solidFill>
              </a:rPr>
              <a:t>Kinahanglang motuo ka niini ug moadto sa Diyos uban ang pagpasalamat ug kalipay.</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473005"/>
            <a:ext cx="9053611" cy="1373565"/>
          </a:xfrm>
          <a:prstGeom prst="rect">
            <a:avLst/>
          </a:prstGeom>
          <a:noFill/>
        </p:spPr>
        <p:txBody>
          <a:bodyPr wrap="square">
            <a:spAutoFit/>
          </a:bodyPr>
          <a:lstStyle/>
          <a:p>
            <a:pPr xmlns:a="http://schemas.openxmlformats.org/drawingml/2006/main" lvl="0">
              <a:defRPr/>
            </a:pPr>
            <a:r xmlns:a="http://schemas.openxmlformats.org/drawingml/2006/main">
              <a:rPr lang="ceb" altLang="ko-KR" sz="2800">
                <a:solidFill>
                  <a:schemeClr val="tx1">
                    <a:lumMod val="65000"/>
                    <a:lumOff val="35000"/>
                  </a:schemeClr>
                </a:solidFill>
              </a:rPr>
              <a:t>Adunay napulo ka mga birhen nga nangandam alang sa kombira sa kasal. Ang lima ka maalamon nga mga babaye nag-andam og mga lampara nga adunay igo nga lana, apan ang laing lima wala.</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1"/>
            <a:ext cx="9144000" cy="547300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805264"/>
            <a:ext cx="9134632" cy="1077218"/>
          </a:xfrm>
          <a:prstGeom prst="rect">
            <a:avLst/>
          </a:prstGeom>
          <a:noFill/>
        </p:spPr>
        <p:txBody>
          <a:bodyPr wrap="square">
            <a:spAutoFit/>
          </a:bodyPr>
          <a:lstStyle/>
          <a:p>
            <a:pPr xmlns:a="http://schemas.openxmlformats.org/drawingml/2006/main" lvl="0">
              <a:defRPr/>
            </a:pPr>
            <a:r xmlns:a="http://schemas.openxmlformats.org/drawingml/2006/main">
              <a:rPr lang="ceb" altLang="ko-KR" sz="3200">
                <a:solidFill>
                  <a:schemeClr val="tx1">
                    <a:lumMod val="65000"/>
                    <a:lumOff val="35000"/>
                  </a:schemeClr>
                </a:solidFill>
              </a:rPr>
              <a:t>Sa pagkagabii, sa dihang ulahi na ang pamanhonon, ang napulo ka mga birhen nangatulog.</a:t>
            </a:r>
            <a:endParaRPr xmlns:a="http://schemas.openxmlformats.org/drawingml/2006/main" lang="ko-KR" altLang="en-US" sz="3200">
              <a:solidFill>
                <a:schemeClr val="tx1">
                  <a:lumMod val="65000"/>
                  <a:lumOff val="35000"/>
                </a:schemeClr>
              </a:solidFill>
            </a:endParaRPr>
          </a:p>
        </p:txBody>
      </p:sp>
      <p:pic>
        <p:nvPicPr>
          <p:cNvPr id="8" name="그림 7"/>
          <p:cNvPicPr>
            <a:picLocks noChangeAspect="1"/>
          </p:cNvPicPr>
          <p:nvPr/>
        </p:nvPicPr>
        <p:blipFill rotWithShape="1">
          <a:blip r:embed="rId2"/>
          <a:stretch>
            <a:fillRect/>
          </a:stretch>
        </p:blipFill>
        <p:spPr>
          <a:xfrm>
            <a:off x="9367" y="-99392"/>
            <a:ext cx="9134633" cy="58326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4010" y="5373216"/>
            <a:ext cx="9049318" cy="1368578"/>
          </a:xfrm>
          <a:prstGeom prst="rect">
            <a:avLst/>
          </a:prstGeom>
          <a:noFill/>
        </p:spPr>
        <p:txBody>
          <a:bodyPr wrap="square">
            <a:spAutoFit/>
          </a:bodyPr>
          <a:lstStyle/>
          <a:p>
            <a:pPr xmlns:a="http://schemas.openxmlformats.org/drawingml/2006/main" lvl="0">
              <a:defRPr/>
            </a:pPr>
            <a:r xmlns:a="http://schemas.openxmlformats.org/drawingml/2006/main">
              <a:rPr lang="ceb" altLang="ko-KR" sz="2800">
                <a:solidFill>
                  <a:schemeClr val="tx1">
                    <a:lumMod val="65000"/>
                    <a:lumOff val="35000"/>
                  </a:schemeClr>
                </a:solidFill>
              </a:rPr>
              <a:t>"Ania na ang pamanhonon!" Ang mga birhen nagdali sa pagbangon. Ug ang mga suga sa lima ka ulay nga wala makaandam ug igo nga lana napalong.</a:t>
            </a:r>
            <a:endParaRPr xmlns:a="http://schemas.openxmlformats.org/drawingml/2006/main" lang="ko-KR" altLang="en-US" sz="2800">
              <a:solidFill>
                <a:schemeClr val="tx1">
                  <a:lumMod val="65000"/>
                  <a:lumOff val="35000"/>
                </a:schemeClr>
              </a:solidFill>
            </a:endParaRPr>
          </a:p>
        </p:txBody>
      </p:sp>
      <p:pic>
        <p:nvPicPr>
          <p:cNvPr id="7" name="그림 6"/>
          <p:cNvPicPr>
            <a:picLocks noChangeAspect="1"/>
          </p:cNvPicPr>
          <p:nvPr/>
        </p:nvPicPr>
        <p:blipFill rotWithShape="1">
          <a:blip r:embed="rId2"/>
          <a:stretch>
            <a:fillRect/>
          </a:stretch>
        </p:blipFill>
        <p:spPr>
          <a:xfrm>
            <a:off x="2065412" y="260648"/>
            <a:ext cx="5013176" cy="50131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049318" cy="954107"/>
          </a:xfrm>
          <a:prstGeom prst="rect">
            <a:avLst/>
          </a:prstGeom>
          <a:noFill/>
        </p:spPr>
        <p:txBody>
          <a:bodyPr wrap="square">
            <a:spAutoFit/>
          </a:bodyPr>
          <a:lstStyle/>
          <a:p>
            <a:pPr xmlns:a="http://schemas.openxmlformats.org/drawingml/2006/main" lvl="0">
              <a:defRPr/>
            </a:pPr>
            <a:r xmlns:a="http://schemas.openxmlformats.org/drawingml/2006/main">
              <a:rPr lang="ceb" altLang="ko-KR" sz="2800">
                <a:solidFill>
                  <a:schemeClr val="tx1">
                    <a:lumMod val="65000"/>
                    <a:lumOff val="35000"/>
                  </a:schemeClr>
                </a:solidFill>
              </a:rPr>
              <a:t>“Hatagi mig lana.” “Kon ihatag namo ang among lana, basin mahutdan sab mi. Pagkuha ug lana."</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0" y="0"/>
            <a:ext cx="9162999"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974" y="5445224"/>
            <a:ext cx="9134646" cy="1372770"/>
          </a:xfrm>
          <a:prstGeom prst="rect">
            <a:avLst/>
          </a:prstGeom>
          <a:noFill/>
        </p:spPr>
        <p:txBody>
          <a:bodyPr wrap="square">
            <a:spAutoFit/>
          </a:bodyPr>
          <a:lstStyle/>
          <a:p>
            <a:pPr xmlns:a="http://schemas.openxmlformats.org/drawingml/2006/main" lvl="0">
              <a:defRPr/>
            </a:pPr>
            <a:r xmlns:a="http://schemas.openxmlformats.org/drawingml/2006/main">
              <a:rPr lang="ceb" altLang="ko-KR" sz="2800">
                <a:solidFill>
                  <a:schemeClr val="tx1">
                    <a:lumMod val="65000"/>
                    <a:lumOff val="35000"/>
                  </a:schemeClr>
                </a:solidFill>
              </a:rPr>
              <a:t>Apan samtang ang lima ka buang nga mga babaye miadto aron sa pagpalit og lana, ang pultahan sa pista nagsira. Sa kadugayan, ang lima ka buang nga mga babaye wala tugoti sa pagtambong sa party.</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6299" y="-1"/>
            <a:ext cx="9150300" cy="544522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3967" y="185780"/>
            <a:ext cx="4053592" cy="698140"/>
          </a:xfrm>
          <a:prstGeom prst="rect">
            <a:avLst/>
          </a:prstGeom>
          <a:noFill/>
        </p:spPr>
        <p:txBody>
          <a:bodyPr wrap="square">
            <a:spAutoFit/>
          </a:bodyPr>
          <a:lstStyle/>
          <a:p>
            <a:pPr xmlns:a="http://schemas.openxmlformats.org/drawingml/2006/main" algn="ctr">
              <a:defRPr/>
            </a:pPr>
            <a:r xmlns:a="http://schemas.openxmlformats.org/drawingml/2006/main">
              <a:rPr altLang="ko-KR" lang="ceb" sz="4000">
                <a:solidFill>
                  <a:srgbClr val="ff0000"/>
                </a:solidFill>
              </a:rPr>
              <a:t>Karon nga Leksyon</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2456" y="446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74734"/>
            <a:ext cx="983695" cy="648072"/>
          </a:xfrm>
          <a:prstGeom prst="rect">
            <a:avLst/>
          </a:prstGeom>
          <a:noFill/>
        </p:spPr>
      </p:pic>
      <p:sp>
        <p:nvSpPr>
          <p:cNvPr id="17" name="TextBox 16"/>
          <p:cNvSpPr txBox="1"/>
          <p:nvPr/>
        </p:nvSpPr>
        <p:spPr>
          <a:xfrm>
            <a:off x="380230" y="1124744"/>
            <a:ext cx="8352928" cy="3931126"/>
          </a:xfrm>
          <a:prstGeom prst="rect">
            <a:avLst/>
          </a:prstGeom>
          <a:noFill/>
        </p:spPr>
        <p:txBody>
          <a:bodyPr wrap="square">
            <a:spAutoFit/>
          </a:bodyPr>
          <a:lstStyle/>
          <a:p>
            <a:pPr xmlns:a="http://schemas.openxmlformats.org/drawingml/2006/main" algn="ctr">
              <a:defRPr/>
            </a:pPr>
            <a:r xmlns:a="http://schemas.openxmlformats.org/drawingml/2006/main">
              <a:rPr altLang="ko-KR" lang="ceb" sz="3600">
                <a:solidFill>
                  <a:schemeClr val="tx1">
                    <a:lumMod val="65000"/>
                    <a:lumOff val="35000"/>
                  </a:schemeClr>
                </a:solidFill>
              </a:rPr>
              <a:t>Kini usa ka istorya nga gisulti ni Jesus kanato kung unsaon paghulat sa adlaw sa iyang pagbalik.</a:t>
            </a:r>
            <a:r xmlns:a="http://schemas.openxmlformats.org/drawingml/2006/main">
              <a:rPr altLang="en-US" lang="ceb" sz="3600">
                <a:solidFill>
                  <a:schemeClr val="tx1">
                    <a:lumMod val="65000"/>
                    <a:lumOff val="35000"/>
                  </a:schemeClr>
                </a:solidFill>
              </a:rPr>
              <a:t> </a:t>
            </a:r>
            <a:r xmlns:a="http://schemas.openxmlformats.org/drawingml/2006/main">
              <a:rPr altLang="ko-KR" lang="ceb" sz="3600">
                <a:solidFill>
                  <a:schemeClr val="tx1">
                    <a:lumMod val="65000"/>
                    <a:lumOff val="35000"/>
                  </a:schemeClr>
                </a:solidFill>
              </a:rPr>
              <a:t>Walay nakahibalo</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ceb" sz="3600">
                <a:solidFill>
                  <a:schemeClr val="tx1">
                    <a:lumMod val="65000"/>
                    <a:lumOff val="35000"/>
                  </a:schemeClr>
                </a:solidFill>
              </a:rPr>
              <a:t>sa diha nga si Jesus moanhi pag-usab.</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ceb" sz="3600">
                <a:solidFill>
                  <a:schemeClr val="tx1">
                    <a:lumMod val="65000"/>
                    <a:lumOff val="35000"/>
                  </a:schemeClr>
                </a:solidFill>
              </a:rPr>
              <a:t>Apan sama sa lima ka maalamon nga mga birhen, kinahanglan nga kanunay kitang magmata ug maghulat kang Jesus uban ang andam nga kasingkasing.</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8021" y="268342"/>
            <a:ext cx="4053592" cy="567953"/>
          </a:xfrm>
          <a:prstGeom prst="rect">
            <a:avLst/>
          </a:prstGeom>
          <a:noFill/>
        </p:spPr>
        <p:txBody>
          <a:bodyPr wrap="square">
            <a:spAutoFit/>
          </a:bodyPr>
          <a:lstStyle/>
          <a:p>
            <a:pPr xmlns:a="http://schemas.openxmlformats.org/drawingml/2006/main" algn="ctr">
              <a:defRPr/>
            </a:pPr>
            <a:r xmlns:a="http://schemas.openxmlformats.org/drawingml/2006/main">
              <a:rPr altLang="ko-KR" lang="ceb" sz="3200"/>
              <a:t>Kinsa si Jesus?</a:t>
            </a:r>
            <a:r xmlns:a="http://schemas.openxmlformats.org/drawingml/2006/main">
              <a:rPr altLang="en-US" lang="ceb"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42418"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101276" y="84259"/>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ceb" sz="3600">
                <a:solidFill>
                  <a:srgbClr val="0070c0"/>
                </a:solidFill>
              </a:rPr>
              <a:t>Hesus..</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altLang="ko-KR" lang="ceb" sz="3600">
                <a:solidFill>
                  <a:schemeClr val="tx1">
                    <a:lumMod val="65000"/>
                    <a:lumOff val="35000"/>
                  </a:schemeClr>
                </a:solidFill>
              </a:rPr>
              <a:t>Si Jesus misaad nga mobalik pag-usab niining yutaa sa dihang walay nahibalo.</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ceb" sz="4000">
                <a:solidFill>
                  <a:srgbClr val="ff0000"/>
                </a:solidFill>
              </a:rPr>
              <a:t>Karon nga Quiz</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8062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90211"/>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ceb" sz="3200">
                <a:solidFill>
                  <a:schemeClr val="tx1">
                    <a:lumMod val="65000"/>
                    <a:lumOff val="35000"/>
                  </a:schemeClr>
                </a:solidFill>
              </a:rPr>
              <a:t>Unsa man ang wala giandam sa lima ka mga ulay nga buang?</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15972" y="2761764"/>
            <a:ext cx="8424936" cy="512931"/>
          </a:xfrm>
          <a:prstGeom prst="rect">
            <a:avLst/>
          </a:prstGeom>
          <a:noFill/>
        </p:spPr>
        <p:txBody>
          <a:bodyPr wrap="square">
            <a:spAutoFit/>
          </a:bodyPr>
          <a:lstStyle/>
          <a:p>
            <a:pPr xmlns:a="http://schemas.openxmlformats.org/drawingml/2006/main" lvl="0">
              <a:defRPr/>
            </a:pPr>
            <a:r xmlns:a="http://schemas.openxmlformats.org/drawingml/2006/main">
              <a:rPr altLang="en-US" lang="ceb" sz="2800">
                <a:solidFill>
                  <a:schemeClr val="tx1">
                    <a:lumMod val="65000"/>
                    <a:lumOff val="35000"/>
                  </a:schemeClr>
                </a:solidFill>
              </a:rPr>
              <a:t>① </a:t>
            </a:r>
            <a:r xmlns:a="http://schemas.openxmlformats.org/drawingml/2006/main">
              <a:rPr altLang="ko-KR" lang="ceb" sz="2800">
                <a:solidFill>
                  <a:schemeClr val="tx1">
                    <a:lumMod val="65000"/>
                    <a:lumOff val="35000"/>
                  </a:schemeClr>
                </a:solidFill>
              </a:rPr>
              <a:t>lana</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ceb" sz="2800">
                <a:solidFill>
                  <a:schemeClr val="tx1">
                    <a:lumMod val="65000"/>
                    <a:lumOff val="35000"/>
                  </a:schemeClr>
                </a:solidFill>
              </a:rPr>
              <a:t>② </a:t>
            </a:r>
            <a:r xmlns:a="http://schemas.openxmlformats.org/drawingml/2006/main">
              <a:rPr altLang="ko-KR" lang="ceb" sz="2800">
                <a:solidFill>
                  <a:schemeClr val="tx1">
                    <a:lumMod val="65000"/>
                    <a:lumOff val="35000"/>
                  </a:schemeClr>
                </a:solidFill>
              </a:rPr>
              <a:t>tubig</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ceb" sz="2800">
                <a:solidFill>
                  <a:schemeClr val="tx1">
                    <a:lumMod val="65000"/>
                    <a:lumOff val="35000"/>
                  </a:schemeClr>
                </a:solidFill>
              </a:rPr>
              <a:t>③ </a:t>
            </a:r>
            <a:r xmlns:a="http://schemas.openxmlformats.org/drawingml/2006/main">
              <a:rPr altLang="ko-KR" lang="ceb" sz="2800">
                <a:solidFill>
                  <a:schemeClr val="tx1">
                    <a:lumMod val="65000"/>
                    <a:lumOff val="35000"/>
                  </a:schemeClr>
                </a:solidFill>
              </a:rPr>
              <a:t>sinina</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ceb" sz="2800">
                <a:solidFill>
                  <a:schemeClr val="tx1">
                    <a:lumMod val="65000"/>
                    <a:lumOff val="35000"/>
                  </a:schemeClr>
                </a:solidFill>
              </a:rPr>
              <a:t>④ </a:t>
            </a:r>
            <a:r xmlns:a="http://schemas.openxmlformats.org/drawingml/2006/main">
              <a:rPr altLang="ko-KR" lang="ceb" sz="2800">
                <a:solidFill>
                  <a:schemeClr val="tx1">
                    <a:lumMod val="65000"/>
                    <a:lumOff val="35000"/>
                  </a:schemeClr>
                </a:solidFill>
              </a:rPr>
              <a:t>regalo</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61764"/>
            <a:ext cx="8712968" cy="512931"/>
          </a:xfrm>
          <a:prstGeom prst="rect">
            <a:avLst/>
          </a:prstGeom>
          <a:noFill/>
        </p:spPr>
        <p:txBody>
          <a:bodyPr wrap="square">
            <a:spAutoFit/>
          </a:bodyPr>
          <a:lstStyle/>
          <a:p>
            <a:pPr xmlns:a="http://schemas.openxmlformats.org/drawingml/2006/main" lvl="0">
              <a:defRPr/>
            </a:pPr>
            <a:r xmlns:a="http://schemas.openxmlformats.org/drawingml/2006/main">
              <a:rPr altLang="en-US" lang="ceb" sz="2800">
                <a:solidFill>
                  <a:srgbClr val="ff0000"/>
                </a:solidFill>
              </a:rPr>
              <a:t>① </a:t>
            </a:r>
            <a:r xmlns:a="http://schemas.openxmlformats.org/drawingml/2006/main">
              <a:rPr altLang="ko-KR" lang="ceb" sz="2800">
                <a:solidFill>
                  <a:srgbClr val="ff0000"/>
                </a:solidFill>
              </a:rPr>
              <a:t>lana</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8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ceb" sz="4000">
                <a:solidFill>
                  <a:srgbClr val="ff0000"/>
                </a:solidFill>
              </a:rPr>
              <a:t>Ang Pulong Karon</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64827" y="5854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6052" y="23843"/>
            <a:ext cx="983695" cy="648072"/>
          </a:xfrm>
          <a:prstGeom prst="rect">
            <a:avLst/>
          </a:prstGeom>
          <a:noFill/>
        </p:spPr>
      </p:pic>
      <p:sp>
        <p:nvSpPr>
          <p:cNvPr id="23" name="TextBox 22"/>
          <p:cNvSpPr txBox="1"/>
          <p:nvPr/>
        </p:nvSpPr>
        <p:spPr>
          <a:xfrm>
            <a:off x="452238" y="2564904"/>
            <a:ext cx="8208912" cy="1186041"/>
          </a:xfrm>
          <a:prstGeom prst="rect">
            <a:avLst/>
          </a:prstGeom>
          <a:noFill/>
        </p:spPr>
        <p:txBody>
          <a:bodyPr wrap="square">
            <a:spAutoFit/>
          </a:bodyPr>
          <a:lstStyle/>
          <a:p>
            <a:pPr xmlns:a="http://schemas.openxmlformats.org/drawingml/2006/main" lvl="0">
              <a:defRPr/>
            </a:pPr>
            <a:r xmlns:a="http://schemas.openxmlformats.org/drawingml/2006/main">
              <a:rPr altLang="ko-KR" lang="ceb" sz="3600"/>
              <a:t>“Busa pagbantay kamo, kay wala kamo mahibalo sa adlaw o sa takna.”</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ceb" sz="2800">
                <a:solidFill>
                  <a:schemeClr val="tx1">
                    <a:lumMod val="65000"/>
                    <a:lumOff val="35000"/>
                  </a:schemeClr>
                </a:solidFill>
              </a:rPr>
              <a:t>Mateo</a:t>
            </a:r>
            <a:r xmlns:a="http://schemas.openxmlformats.org/drawingml/2006/main">
              <a:rPr altLang="en-US" lang="ceb" sz="2800">
                <a:solidFill>
                  <a:schemeClr val="tx1">
                    <a:lumMod val="65000"/>
                    <a:lumOff val="35000"/>
                  </a:schemeClr>
                </a:solidFill>
              </a:rPr>
              <a:t> </a:t>
            </a:r>
            <a:r xmlns:a="http://schemas.openxmlformats.org/drawingml/2006/main">
              <a:rPr altLang="ko-KR" lang="ceb" sz="2800">
                <a:solidFill>
                  <a:schemeClr val="tx1">
                    <a:lumMod val="65000"/>
                    <a:lumOff val="35000"/>
                  </a:schemeClr>
                </a:solidFill>
              </a:rPr>
              <a:t>25:</a:t>
            </a:r>
            <a:r xmlns:a="http://schemas.openxmlformats.org/drawingml/2006/main">
              <a:rPr altLang="en-US" lang="ceb" sz="2800">
                <a:solidFill>
                  <a:schemeClr val="tx1">
                    <a:lumMod val="65000"/>
                    <a:lumOff val="35000"/>
                  </a:schemeClr>
                </a:solidFill>
              </a:rPr>
              <a:t> </a:t>
            </a:r>
            <a:r xmlns:a="http://schemas.openxmlformats.org/drawingml/2006/main">
              <a:rPr altLang="ko-KR" lang="ceb" sz="2800">
                <a:solidFill>
                  <a:schemeClr val="tx1">
                    <a:lumMod val="65000"/>
                    <a:lumOff val="35000"/>
                  </a:schemeClr>
                </a:solidFill>
              </a:rPr>
              <a:t>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ceb" altLang="ko-KR" b="1">
                <a:solidFill>
                  <a:schemeClr val="tx1">
                    <a:lumMod val="50000"/>
                    <a:lumOff val="50000"/>
                  </a:schemeClr>
                </a:solidFill>
              </a:rPr>
              <a:t>Num. 80 Ang Pulong sa Dios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ceb" altLang="ko-KR" sz="4400"/>
              <a:t>Ang Sambingay sa mga Talento</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067944" y="1883482"/>
            <a:ext cx="5076360" cy="39217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199702"/>
            <a:ext cx="4053592" cy="569918"/>
          </a:xfrm>
          <a:prstGeom prst="rect">
            <a:avLst/>
          </a:prstGeom>
          <a:noFill/>
        </p:spPr>
        <p:txBody>
          <a:bodyPr wrap="square">
            <a:spAutoFit/>
          </a:bodyPr>
          <a:lstStyle/>
          <a:p>
            <a:pPr xmlns:a="http://schemas.openxmlformats.org/drawingml/2006/main" algn="ctr">
              <a:defRPr/>
            </a:pPr>
            <a:r xmlns:a="http://schemas.openxmlformats.org/drawingml/2006/main">
              <a:rPr altLang="ko-KR" lang="ceb" sz="3200"/>
              <a:t>Kinsa si Jesus?</a:t>
            </a:r>
            <a:r xmlns:a="http://schemas.openxmlformats.org/drawingml/2006/main">
              <a:rPr altLang="en-US" lang="ceb"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922" y="8012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92156"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ceb" sz="3600">
                <a:solidFill>
                  <a:srgbClr val="0070c0"/>
                </a:solidFill>
              </a:rPr>
              <a:t>Hesus</a:t>
            </a:r>
            <a:r xmlns:a="http://schemas.openxmlformats.org/drawingml/2006/main">
              <a:rPr altLang="en-US" lang="ceb" sz="3600">
                <a:solidFill>
                  <a:srgbClr val="0070c0"/>
                </a:solidFill>
              </a:rPr>
              <a:t> </a:t>
            </a:r>
            <a:r xmlns:a="http://schemas.openxmlformats.org/drawingml/2006/main">
              <a:rPr altLang="ko-KR" lang="ceb" sz="3600">
                <a:solidFill>
                  <a:srgbClr val="0070c0"/>
                </a:solidFill>
              </a:rPr>
              <a:t>kay..</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ceb" sz="3600">
                <a:solidFill>
                  <a:schemeClr val="tx1">
                    <a:lumMod val="65000"/>
                    <a:lumOff val="35000"/>
                  </a:schemeClr>
                </a:solidFill>
              </a:rPr>
              <a:t>Si Jesus mao ang kanunay nga nahigugma ug naghulat kanato.</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ceb" sz="4000"/>
              <a:t>Ang Pulong Karon</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25885" y="78751"/>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00199"/>
            <a:ext cx="983695" cy="648072"/>
          </a:xfrm>
          <a:prstGeom prst="rect">
            <a:avLst/>
          </a:prstGeom>
          <a:noFill/>
        </p:spPr>
      </p:pic>
      <p:sp>
        <p:nvSpPr>
          <p:cNvPr id="23" name="TextBox 22"/>
          <p:cNvSpPr txBox="1"/>
          <p:nvPr/>
        </p:nvSpPr>
        <p:spPr>
          <a:xfrm>
            <a:off x="467544" y="1052736"/>
            <a:ext cx="8208912" cy="2834459"/>
          </a:xfrm>
          <a:prstGeom prst="rect">
            <a:avLst/>
          </a:prstGeom>
          <a:noFill/>
        </p:spPr>
        <p:txBody>
          <a:bodyPr wrap="square">
            <a:spAutoFit/>
          </a:bodyPr>
          <a:lstStyle/>
          <a:p>
            <a:pPr xmlns:a="http://schemas.openxmlformats.org/drawingml/2006/main" lvl="0">
              <a:defRPr/>
            </a:pPr>
            <a:r xmlns:a="http://schemas.openxmlformats.org/drawingml/2006/main">
              <a:rPr altLang="ko-KR" lang="ceb" sz="3600"/>
              <a:t>"Mitubag ang iyang agalon, 'Maayong pagkabuhat, maayo ug kasaligan nga sulugoon! Nagmatinumanon ka sa pipila ka butang;</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ceb" sz="2800">
                <a:solidFill>
                  <a:schemeClr val="tx1">
                    <a:lumMod val="65000"/>
                    <a:lumOff val="35000"/>
                  </a:schemeClr>
                </a:solidFill>
              </a:rPr>
              <a:t>Mateo</a:t>
            </a:r>
            <a:r xmlns:a="http://schemas.openxmlformats.org/drawingml/2006/main">
              <a:rPr altLang="en-US" lang="ceb" sz="2800">
                <a:solidFill>
                  <a:schemeClr val="tx1">
                    <a:lumMod val="65000"/>
                    <a:lumOff val="35000"/>
                  </a:schemeClr>
                </a:solidFill>
              </a:rPr>
              <a:t> </a:t>
            </a:r>
            <a:r xmlns:a="http://schemas.openxmlformats.org/drawingml/2006/main">
              <a:rPr altLang="ko-KR" lang="ceb" sz="2800">
                <a:solidFill>
                  <a:schemeClr val="tx1">
                    <a:lumMod val="65000"/>
                    <a:lumOff val="35000"/>
                  </a:schemeClr>
                </a:solidFill>
              </a:rPr>
              <a:t>25:21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473005"/>
            <a:ext cx="9053611" cy="1373565"/>
          </a:xfrm>
          <a:prstGeom prst="rect">
            <a:avLst/>
          </a:prstGeom>
          <a:noFill/>
        </p:spPr>
        <p:txBody>
          <a:bodyPr wrap="square">
            <a:spAutoFit/>
          </a:bodyPr>
          <a:lstStyle/>
          <a:p>
            <a:pPr xmlns:a="http://schemas.openxmlformats.org/drawingml/2006/main" lvl="0">
              <a:defRPr/>
            </a:pPr>
            <a:r xmlns:a="http://schemas.openxmlformats.org/drawingml/2006/main">
              <a:rPr lang="ceb" altLang="ko-KR" sz="2800">
                <a:solidFill>
                  <a:schemeClr val="tx1">
                    <a:lumMod val="65000"/>
                    <a:lumOff val="35000"/>
                  </a:schemeClr>
                </a:solidFill>
              </a:rPr>
              <a:t>Ang usa ka tawo mitugyan ug kuwarta sa iyang mga sulugoon sa iyang pagpaingon sa gawas sa nasod. Gihatag niya ang lima ka talanton sa unang sulugoon, duha sa ikaduha, ug usa sa ikatulo.</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3629"/>
            <a:ext cx="9144000" cy="551360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33751" y="4683968"/>
            <a:ext cx="9134632" cy="2219752"/>
          </a:xfrm>
          <a:prstGeom prst="rect">
            <a:avLst/>
          </a:prstGeom>
          <a:noFill/>
        </p:spPr>
        <p:txBody>
          <a:bodyPr wrap="square">
            <a:spAutoFit/>
          </a:bodyPr>
          <a:lstStyle/>
          <a:p>
            <a:pPr xmlns:a="http://schemas.openxmlformats.org/drawingml/2006/main" lvl="0">
              <a:defRPr/>
            </a:pPr>
            <a:r xmlns:a="http://schemas.openxmlformats.org/drawingml/2006/main">
              <a:rPr altLang="ko-KR" lang="ceb" sz="2800">
                <a:solidFill>
                  <a:schemeClr val="tx1">
                    <a:lumMod val="65000"/>
                    <a:lumOff val="35000"/>
                  </a:schemeClr>
                </a:solidFill>
              </a:rPr>
              <a:t>Ang sulugoon nga nakadawat ug 5 ka talanton ug duha ka talanton milakaw dihadiha ug migamit sa ilang kuwarta ug nakaganansya ug doble. Apan, usa ka tawo nga nakadawat ug 1 ka talento migula ug mikalot sa yuta ug gitagoan ang salapi sa iyang agalon.</a:t>
            </a:r>
            <a:endParaRPr xmlns:a="http://schemas.openxmlformats.org/drawingml/2006/main" altLang="en-US" lang="ko-KR" sz="2800">
              <a:solidFill>
                <a:schemeClr val="tx1">
                  <a:lumMod val="65000"/>
                  <a:lumOff val="35000"/>
                </a:schemeClr>
              </a:solidFill>
            </a:endParaRPr>
          </a:p>
        </p:txBody>
      </p:sp>
      <p:pic>
        <p:nvPicPr>
          <p:cNvPr id="2" name="그림 1"/>
          <p:cNvPicPr>
            <a:picLocks noChangeAspect="1"/>
          </p:cNvPicPr>
          <p:nvPr/>
        </p:nvPicPr>
        <p:blipFill rotWithShape="1">
          <a:blip r:embed="rId2"/>
          <a:srcRect b="136" l="115" r="45" t="136"/>
          <a:stretch>
            <a:fillRect/>
          </a:stretch>
        </p:blipFill>
        <p:spPr>
          <a:xfrm>
            <a:off x="10509" y="0"/>
            <a:ext cx="9133491" cy="465313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4010" y="5373216"/>
            <a:ext cx="9049318" cy="1368578"/>
          </a:xfrm>
          <a:prstGeom prst="rect">
            <a:avLst/>
          </a:prstGeom>
          <a:noFill/>
        </p:spPr>
        <p:txBody>
          <a:bodyPr wrap="square">
            <a:spAutoFit/>
          </a:bodyPr>
          <a:lstStyle/>
          <a:p>
            <a:pPr xmlns:a="http://schemas.openxmlformats.org/drawingml/2006/main" lvl="0">
              <a:defRPr/>
            </a:pPr>
            <a:r xmlns:a="http://schemas.openxmlformats.org/drawingml/2006/main">
              <a:rPr lang="ceb" altLang="ko-KR" sz="2800">
                <a:solidFill>
                  <a:schemeClr val="tx1">
                    <a:lumMod val="65000"/>
                    <a:lumOff val="35000"/>
                  </a:schemeClr>
                </a:solidFill>
              </a:rPr>
              <a:t>Sa dihang ang agalon mibalik ug nakighusay kanila, ang unang sulugoon nakaganansya ug lima ka talanton, ug ang ikaduha duha pa.</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16632"/>
            <a:ext cx="9144000" cy="525658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7341" y="5445224"/>
            <a:ext cx="9049318" cy="1372770"/>
          </a:xfrm>
          <a:prstGeom prst="rect">
            <a:avLst/>
          </a:prstGeom>
          <a:noFill/>
        </p:spPr>
        <p:txBody>
          <a:bodyPr wrap="square">
            <a:spAutoFit/>
          </a:bodyPr>
          <a:lstStyle/>
          <a:p>
            <a:pPr xmlns:a="http://schemas.openxmlformats.org/drawingml/2006/main" lvl="0">
              <a:defRPr/>
            </a:pPr>
            <a:r xmlns:a="http://schemas.openxmlformats.org/drawingml/2006/main">
              <a:rPr lang="ceb" altLang="ko-KR" sz="2800">
                <a:solidFill>
                  <a:schemeClr val="tx1">
                    <a:lumMod val="65000"/>
                    <a:lumOff val="35000"/>
                  </a:schemeClr>
                </a:solidFill>
              </a:rPr>
              <a:t>Apan, ang sulugoon nga nakadawat ug usa ka talento wala makaangkon. “Master, usa ra ka talento ang imong gihatag kanako. Unya unsaon man nako pagkita og dugang kwarta?”</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263" y="5042117"/>
            <a:ext cx="9134646" cy="1794928"/>
          </a:xfrm>
          <a:prstGeom prst="rect">
            <a:avLst/>
          </a:prstGeom>
          <a:noFill/>
        </p:spPr>
        <p:txBody>
          <a:bodyPr wrap="square">
            <a:spAutoFit/>
          </a:bodyPr>
          <a:lstStyle/>
          <a:p>
            <a:pPr xmlns:a="http://schemas.openxmlformats.org/drawingml/2006/main" lvl="0">
              <a:defRPr/>
            </a:pPr>
            <a:r xmlns:a="http://schemas.openxmlformats.org/drawingml/2006/main">
              <a:rPr lang="ceb" altLang="ko-KR" sz="2800">
                <a:solidFill>
                  <a:schemeClr val="tx1">
                    <a:lumMod val="65000"/>
                    <a:lumOff val="35000"/>
                  </a:schemeClr>
                </a:solidFill>
              </a:rPr>
              <a:t>Nasuko ang iyang agalon. “Imo untang ibutang ang akong kuwarta sa deposito sa mga bangkero, madawat unta nako kini nga may tubo. Ikaw nga walay pulos nga sulugoon, gawas sa akong balay!"</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912999" y="1"/>
            <a:ext cx="5364596" cy="486916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ceb" sz="4000">
                <a:solidFill>
                  <a:srgbClr val="ff0000"/>
                </a:solidFill>
              </a:rPr>
              <a:t>Karon nga Leksyon</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2456" y="8269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12603"/>
            <a:ext cx="983695" cy="648072"/>
          </a:xfrm>
          <a:prstGeom prst="rect">
            <a:avLst/>
          </a:prstGeom>
          <a:noFill/>
        </p:spPr>
      </p:pic>
      <p:sp>
        <p:nvSpPr>
          <p:cNvPr id="17" name="TextBox 16"/>
          <p:cNvSpPr txBox="1"/>
          <p:nvPr/>
        </p:nvSpPr>
        <p:spPr>
          <a:xfrm>
            <a:off x="380230" y="908720"/>
            <a:ext cx="8352928" cy="4480525"/>
          </a:xfrm>
          <a:prstGeom prst="rect">
            <a:avLst/>
          </a:prstGeom>
          <a:noFill/>
        </p:spPr>
        <p:txBody>
          <a:bodyPr wrap="square">
            <a:spAutoFit/>
          </a:bodyPr>
          <a:lstStyle/>
          <a:p>
            <a:pPr xmlns:a="http://schemas.openxmlformats.org/drawingml/2006/main" algn="ctr">
              <a:defRPr/>
            </a:pPr>
            <a:r xmlns:a="http://schemas.openxmlformats.org/drawingml/2006/main">
              <a:rPr altLang="ko-KR" lang="ceb" sz="3200">
                <a:solidFill>
                  <a:schemeClr val="tx1">
                    <a:lumMod val="65000"/>
                    <a:lumOff val="35000"/>
                  </a:schemeClr>
                </a:solidFill>
              </a:rPr>
              <a:t>Si Jesus nagpasidaan kanato nga dili tapolan pinaagi sa sambingay sa mga talento.</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ceb" sz="3200">
                <a:solidFill>
                  <a:schemeClr val="tx1">
                    <a:lumMod val="65000"/>
                    <a:lumOff val="35000"/>
                  </a:schemeClr>
                </a:solidFill>
              </a:rPr>
              <a:t>Adunay usa ka butang nga mas importante pa kay sa unsa ka daghan ang atong nadawat.</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ceb" sz="3200">
                <a:solidFill>
                  <a:schemeClr val="tx1">
                    <a:lumMod val="65000"/>
                    <a:lumOff val="35000"/>
                  </a:schemeClr>
                </a:solidFill>
              </a:rPr>
              <a:t>Ang mas importante nga butang mao ang pagkinabuhi alang sa kahimayaan sa Dios pinaagi sa matinud-anong paggamit sa unsay anaa kanimo.</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ceb" sz="3200">
                <a:solidFill>
                  <a:schemeClr val="tx1">
                    <a:lumMod val="65000"/>
                    <a:lumOff val="35000"/>
                  </a:schemeClr>
                </a:solidFill>
              </a:rPr>
              <a:t>Kinahanglan kitang tanan magkinabuhi nianang matanga sa kinabuhi</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ceb" sz="3200">
                <a:solidFill>
                  <a:schemeClr val="tx1">
                    <a:lumMod val="65000"/>
                    <a:lumOff val="35000"/>
                  </a:schemeClr>
                </a:solidFill>
              </a:rPr>
              <a:t>nga daygon ni Jesus.</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4" y="116534"/>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ceb" sz="3200"/>
              <a:t>Kinsa si Jesus?</a:t>
            </a:r>
            <a:r xmlns:a="http://schemas.openxmlformats.org/drawingml/2006/main">
              <a:rPr altLang="en-US" lang="ceb"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864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14224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ceb" sz="3600">
                <a:solidFill>
                  <a:srgbClr val="0070c0"/>
                </a:solidFill>
              </a:rPr>
              <a:t>Si Hesus nga..</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altLang="ko-KR" lang="ceb" sz="3600">
                <a:solidFill>
                  <a:schemeClr val="tx1">
                    <a:lumMod val="65000"/>
                    <a:lumOff val="35000"/>
                  </a:schemeClr>
                </a:solidFill>
              </a:rPr>
              <a:t>Si Jesus ang atong agalon, nga nagtimbang-timbang sa atong kinabuhi ug nagganti kanato sumala niana.</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ceb" sz="4000">
                <a:solidFill>
                  <a:srgbClr val="ff0000"/>
                </a:solidFill>
              </a:rPr>
              <a:t>Karon nga Quiz</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25885" y="6146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195736"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ceb" sz="3200">
                <a:solidFill>
                  <a:schemeClr val="tx1">
                    <a:lumMod val="65000"/>
                    <a:lumOff val="35000"/>
                  </a:schemeClr>
                </a:solidFill>
              </a:rPr>
              <a:t>Unsa ang gisalig sa agalon sa mga sulugoon samtang nagbiyahe sa layo?</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ceb" sz="2800">
                <a:solidFill>
                  <a:schemeClr val="tx1">
                    <a:lumMod val="65000"/>
                    <a:lumOff val="35000"/>
                  </a:schemeClr>
                </a:solidFill>
              </a:rPr>
              <a:t>① </a:t>
            </a:r>
            <a:r xmlns:a="http://schemas.openxmlformats.org/drawingml/2006/main">
              <a:rPr altLang="ko-KR" lang="ceb" sz="2800">
                <a:solidFill>
                  <a:schemeClr val="tx1">
                    <a:lumMod val="65000"/>
                    <a:lumOff val="35000"/>
                  </a:schemeClr>
                </a:solidFill>
              </a:rPr>
              <a:t>balay</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ceb" sz="2800">
                <a:solidFill>
                  <a:schemeClr val="tx1">
                    <a:lumMod val="65000"/>
                    <a:lumOff val="35000"/>
                  </a:schemeClr>
                </a:solidFill>
              </a:rPr>
              <a:t>② </a:t>
            </a:r>
            <a:r xmlns:a="http://schemas.openxmlformats.org/drawingml/2006/main">
              <a:rPr altLang="ko-KR" lang="ceb" sz="2800">
                <a:solidFill>
                  <a:schemeClr val="tx1">
                    <a:lumMod val="65000"/>
                    <a:lumOff val="35000"/>
                  </a:schemeClr>
                </a:solidFill>
              </a:rPr>
              <a:t>natad</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ceb" sz="2800">
                <a:solidFill>
                  <a:schemeClr val="tx1">
                    <a:lumMod val="65000"/>
                    <a:lumOff val="35000"/>
                  </a:schemeClr>
                </a:solidFill>
              </a:rPr>
              <a:t>③ </a:t>
            </a:r>
            <a:r xmlns:a="http://schemas.openxmlformats.org/drawingml/2006/main">
              <a:rPr altLang="ko-KR" lang="ceb" sz="2800">
                <a:solidFill>
                  <a:schemeClr val="tx1">
                    <a:lumMod val="65000"/>
                    <a:lumOff val="35000"/>
                  </a:schemeClr>
                </a:solidFill>
              </a:rPr>
              <a:t>tindahan</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5021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ceb" sz="2800">
                <a:solidFill>
                  <a:schemeClr val="tx1">
                    <a:lumMod val="65000"/>
                    <a:lumOff val="35000"/>
                  </a:schemeClr>
                </a:solidFill>
              </a:rPr>
              <a:t>④ </a:t>
            </a:r>
            <a:r xmlns:a="http://schemas.openxmlformats.org/drawingml/2006/main">
              <a:rPr altLang="ko-KR" lang="ceb" sz="2800">
                <a:solidFill>
                  <a:schemeClr val="tx1">
                    <a:lumMod val="65000"/>
                    <a:lumOff val="35000"/>
                  </a:schemeClr>
                </a:solidFill>
              </a:rPr>
              <a:t>talento</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5021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ceb" sz="2800">
                <a:solidFill>
                  <a:srgbClr val="ff0000"/>
                </a:solidFill>
              </a:rPr>
              <a:t>④ </a:t>
            </a:r>
            <a:r xmlns:a="http://schemas.openxmlformats.org/drawingml/2006/main">
              <a:rPr altLang="ko-KR" lang="ceb" sz="2800">
                <a:solidFill>
                  <a:srgbClr val="ff0000"/>
                </a:solidFill>
              </a:rPr>
              <a:t>talento</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9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ceb" sz="4000"/>
              <a:t>Ang Pulong Karon</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25885" y="78751"/>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00199"/>
            <a:ext cx="983695" cy="648072"/>
          </a:xfrm>
          <a:prstGeom prst="rect">
            <a:avLst/>
          </a:prstGeom>
          <a:noFill/>
        </p:spPr>
      </p:pic>
      <p:sp>
        <p:nvSpPr>
          <p:cNvPr id="23" name="TextBox 22"/>
          <p:cNvSpPr txBox="1"/>
          <p:nvPr/>
        </p:nvSpPr>
        <p:spPr>
          <a:xfrm>
            <a:off x="467543" y="1052736"/>
            <a:ext cx="8208912" cy="2834459"/>
          </a:xfrm>
          <a:prstGeom prst="rect">
            <a:avLst/>
          </a:prstGeom>
          <a:noFill/>
        </p:spPr>
        <p:txBody>
          <a:bodyPr wrap="square">
            <a:spAutoFit/>
          </a:bodyPr>
          <a:lstStyle/>
          <a:p>
            <a:pPr xmlns:a="http://schemas.openxmlformats.org/drawingml/2006/main" lvl="0">
              <a:defRPr/>
            </a:pPr>
            <a:r xmlns:a="http://schemas.openxmlformats.org/drawingml/2006/main">
              <a:rPr altLang="ko-KR" lang="ceb" sz="3600"/>
              <a:t>"Mitubag ang iyang agalon, 'Maayong pagkabuhat, maayo ug kasaligan nga sulugoon! Nagmatinumanon ka sa pipila ka butang;</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ceb" sz="2800">
                <a:solidFill>
                  <a:schemeClr val="tx1">
                    <a:lumMod val="65000"/>
                    <a:lumOff val="35000"/>
                  </a:schemeClr>
                </a:solidFill>
              </a:rPr>
              <a:t>Mateo</a:t>
            </a:r>
            <a:r xmlns:a="http://schemas.openxmlformats.org/drawingml/2006/main">
              <a:rPr altLang="en-US" lang="ceb" sz="2800">
                <a:solidFill>
                  <a:schemeClr val="tx1">
                    <a:lumMod val="65000"/>
                    <a:lumOff val="35000"/>
                  </a:schemeClr>
                </a:solidFill>
              </a:rPr>
              <a:t> </a:t>
            </a:r>
            <a:r xmlns:a="http://schemas.openxmlformats.org/drawingml/2006/main">
              <a:rPr altLang="ko-KR" lang="ceb" sz="2800">
                <a:solidFill>
                  <a:schemeClr val="tx1">
                    <a:lumMod val="65000"/>
                    <a:lumOff val="35000"/>
                  </a:schemeClr>
                </a:solidFill>
              </a:rPr>
              <a:t>25:21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theme/theme1.xml><?xml version="1.0" encoding="utf-8"?>
<a:theme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p="http://schemas.openxmlformats.org/presentation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MS PGothic"/>
        <a:font script="Hang" typeface="맑은 고딕"/>
        <a:font script="Hans" typeface="SimSun"/>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MS PGothic"/>
        <a:font script="Hang" typeface="맑은 고딕"/>
        <a:font script="Hans" typeface="SimSu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p="http://schemas.openxmlformats.org/presentationml/2006/main" name="한컴오피스">
  <a:themeElements>
    <a:clrScheme name="한컴오피스">
      <a:dk1>
        <a:sysClr val="windowText" lastClr="000000"/>
      </a:dk1>
      <a:lt1>
        <a:sysClr val="window" lastClr="ffffff"/>
      </a:lt1>
      <a:dk2>
        <a:srgbClr val="1c3d62"/>
      </a:dk2>
      <a:lt2>
        <a:srgbClr val="e3dcc1"/>
      </a:lt2>
      <a:accent1>
        <a:srgbClr val="315f97"/>
      </a:accent1>
      <a:accent2>
        <a:srgbClr val="c75252"/>
      </a:accent2>
      <a:accent3>
        <a:srgbClr val="e9ae2b"/>
      </a:accent3>
      <a:accent4>
        <a:srgbClr val="699b37"/>
      </a:accent4>
      <a:accent5>
        <a:srgbClr val="358791"/>
      </a:accent5>
      <a:accent6>
        <a:srgbClr val="ca56a7"/>
      </a:accent6>
      <a:hlink>
        <a:srgbClr val="0000ff"/>
      </a:hlink>
      <a:folHlink>
        <a:srgbClr val="800080"/>
      </a:folHlink>
    </a:clrScheme>
    <a:fontScheme name="한컴오피스">
      <a:majorFont>
        <a:latin typeface="함초롬돋움"/>
        <a:ea typeface="함초롬돋움"/>
        <a:cs typeface="Times New Roman"/>
      </a:majorFont>
      <a:minorFont>
        <a:latin typeface="함초롬돋움"/>
        <a:ea typeface="함초롬돋움"/>
        <a:cs typeface="Times New Roman"/>
      </a:minorFont>
    </a:fontScheme>
    <a:fmtScheme name="한컴오피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12700" cap="flat" cmpd="sng" algn="ctr">
          <a:solidFill>
            <a:schemeClr val="phClr">
              <a:satMod val="105000"/>
            </a:schemeClr>
          </a:solidFill>
          <a:prstDash val="solid"/>
        </a:ln>
        <a:ln w="1905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75000"/>
              </a:srgbClr>
            </a:outerShdw>
          </a:effectLst>
        </a:effectStyle>
        <a:effectStyle>
          <a:effectLst>
            <a:outerShdw blurRad="38100" dist="25400" dir="5400000" rotWithShape="0">
              <a:srgbClr val="000000">
                <a:alpha val="75000"/>
              </a:srgbClr>
            </a:outerShdw>
          </a:effectLst>
        </a:effectStyle>
        <a:effectStyle>
          <a:effectLst>
            <a:reflection blurRad="12700" stA="26000" endPos="28000" dist="38100" dir="5400000" sy="-100000" rotWithShape="0"/>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ep:Properties xmlns:r="http://schemas.openxmlformats.org/officeDocument/2006/relationships" xmlns:ep="http://schemas.openxmlformats.org/officeDocument/2006/extended-properties" xmlns:vt="http://schemas.openxmlformats.org/officeDocument/2006/docPropsVTypes">
  <ep:Manager/>
  <ep:Company/>
  <ep:Words>10406</ep:Words>
  <ep:PresentationFormat>화면 슬라이드 쇼(4:3)</ep:PresentationFormat>
  <ep:Paragraphs>1072</ep:Paragraphs>
  <ep:Slides>318</ep:Slides>
  <ep:Notes>21</ep:Notes>
  <ep:TotalTime>0</ep:TotalTime>
  <ep:HiddenSlides>0</ep:HiddenSlides>
  <ep:MMClips>0</ep:MMClips>
  <ep:HeadingPairs>
    <vt:vector size="4" baseType="variant">
      <vt:variant>
        <vt:lpstr>테마</vt:lpstr>
      </vt:variant>
      <vt:variant>
        <vt:i4>1</vt:i4>
      </vt:variant>
      <vt:variant>
        <vt:lpstr>슬라이드 제목</vt:lpstr>
      </vt:variant>
      <vt:variant>
        <vt:i4>318</vt:i4>
      </vt:variant>
    </vt:vector>
  </ep:HeadingPairs>
  <ep:TitlesOfParts>
    <vt:vector size="319" baseType="lpstr">
      <vt:lpstr>Office 테마</vt:lpstr>
      <vt:lpstr>PowerPoint 프레젠테이션</vt:lpstr>
      <vt:lpstr>슬라이드 2</vt:lpstr>
      <vt:lpstr>PowerPoint 프레젠테이션</vt:lpstr>
      <vt:lpstr>슬라이드 4</vt:lpstr>
      <vt:lpstr>슬라이드 5</vt:lpstr>
      <vt:lpstr>슬라이드 6</vt:lpstr>
      <vt:lpstr>슬라이드 7</vt:lpstr>
      <vt:lpstr>슬라이드 8</vt:lpstr>
      <vt:lpstr>슬라이드 9</vt:lpstr>
      <vt:lpstr>슬라이드 10</vt:lpstr>
      <vt:lpstr>슬라이드 11</vt:lpstr>
      <vt:lpstr>슬라이드 12</vt:lpstr>
      <vt:lpstr>슬라이드 13</vt:lpstr>
      <vt:lpstr>슬라이드 14</vt:lpstr>
      <vt:lpstr>슬라이드 15</vt:lpstr>
      <vt:lpstr>슬라이드 16</vt:lpstr>
      <vt:lpstr>슬라이드 17</vt:lpstr>
      <vt:lpstr>슬라이드 18</vt:lpstr>
      <vt:lpstr>슬라이드 19</vt:lpstr>
      <vt:lpstr>슬라이드 20</vt:lpstr>
      <vt:lpstr>슬라이드 21</vt:lpstr>
      <vt:lpstr>슬라이드 22</vt:lpstr>
      <vt:lpstr>슬라이드 23</vt:lpstr>
      <vt:lpstr>슬라이드 24</vt:lpstr>
      <vt:lpstr>슬라이드 25</vt:lpstr>
      <vt:lpstr>슬라이드 26</vt:lpstr>
      <vt:lpstr>슬라이드 27</vt:lpstr>
      <vt:lpstr>슬라이드 28</vt:lpstr>
      <vt:lpstr>슬라이드 29</vt:lpstr>
      <vt:lpstr>슬라이드 30</vt:lpstr>
      <vt:lpstr>슬라이드 31</vt:lpstr>
      <vt:lpstr>슬라이드 32</vt:lpstr>
      <vt:lpstr>슬라이드 33</vt:lpstr>
      <vt:lpstr>슬라이드 34</vt:lpstr>
      <vt:lpstr>슬라이드 35</vt:lpstr>
      <vt:lpstr>슬라이드 36</vt:lpstr>
      <vt:lpstr>슬라이드 37</vt:lpstr>
      <vt:lpstr>슬라이드 38</vt:lpstr>
      <vt:lpstr>슬라이드 39</vt:lpstr>
      <vt:lpstr>슬라이드 40</vt:lpstr>
      <vt:lpstr>슬라이드 41</vt:lpstr>
      <vt:lpstr>슬라이드 42</vt:lpstr>
      <vt:lpstr>슬라이드 43</vt:lpstr>
      <vt:lpstr>슬라이드 44</vt:lpstr>
      <vt:lpstr>슬라이드 45</vt:lpstr>
      <vt:lpstr>슬라이드 46</vt:lpstr>
      <vt:lpstr>슬라이드 47</vt:lpstr>
      <vt:lpstr>슬라이드 48</vt:lpstr>
      <vt:lpstr>슬라이드 49</vt:lpstr>
      <vt:lpstr>슬라이드 50</vt:lpstr>
      <vt:lpstr>슬라이드 51</vt:lpstr>
      <vt:lpstr>슬라이드 52</vt:lpstr>
      <vt:lpstr>슬라이드 53</vt:lpstr>
      <vt:lpstr>슬라이드 54</vt:lpstr>
      <vt:lpstr>슬라이드 55</vt:lpstr>
      <vt:lpstr>슬라이드 56</vt:lpstr>
      <vt:lpstr>슬라이드 57</vt:lpstr>
      <vt:lpstr>슬라이드 58</vt:lpstr>
      <vt:lpstr>슬라이드 59</vt:lpstr>
      <vt:lpstr>슬라이드 60</vt:lpstr>
      <vt:lpstr>슬라이드 61</vt:lpstr>
      <vt:lpstr>슬라이드 62</vt:lpstr>
      <vt:lpstr>슬라이드 63</vt:lpstr>
      <vt:lpstr>슬라이드 64</vt:lpstr>
      <vt:lpstr>슬라이드 65</vt:lpstr>
      <vt:lpstr>슬라이드 66</vt:lpstr>
      <vt:lpstr>슬라이드 67</vt:lpstr>
      <vt:lpstr>슬라이드 68</vt:lpstr>
      <vt:lpstr>슬라이드 69</vt:lpstr>
      <vt:lpstr>슬라이드 70</vt:lpstr>
      <vt:lpstr>슬라이드 71</vt:lpstr>
      <vt:lpstr>슬라이드 72</vt:lpstr>
      <vt:lpstr>슬라이드 73</vt:lpstr>
      <vt:lpstr>슬라이드 74</vt:lpstr>
      <vt:lpstr>슬라이드 75</vt:lpstr>
      <vt:lpstr>슬라이드 76</vt:lpstr>
      <vt:lpstr>슬라이드 77</vt:lpstr>
      <vt:lpstr>슬라이드 78</vt:lpstr>
      <vt:lpstr>슬라이드 79</vt:lpstr>
      <vt:lpstr>슬라이드 80</vt:lpstr>
      <vt:lpstr>슬라이드 81</vt:lpstr>
      <vt:lpstr>슬라이드 82</vt:lpstr>
      <vt:lpstr>슬라이드 83</vt:lpstr>
      <vt:lpstr>슬라이드 84</vt:lpstr>
      <vt:lpstr>슬라이드 85</vt:lpstr>
      <vt:lpstr>슬라이드 86</vt:lpstr>
      <vt:lpstr>슬라이드 87</vt:lpstr>
      <vt:lpstr>슬라이드 88</vt:lpstr>
      <vt:lpstr>슬라이드 89</vt:lpstr>
      <vt:lpstr>슬라이드 90</vt:lpstr>
      <vt:lpstr>슬라이드 91</vt:lpstr>
      <vt:lpstr>슬라이드 92</vt:lpstr>
      <vt:lpstr>슬라이드 93</vt:lpstr>
      <vt:lpstr>슬라이드 94</vt:lpstr>
      <vt:lpstr>슬라이드 95</vt:lpstr>
      <vt:lpstr>슬라이드 96</vt:lpstr>
      <vt:lpstr>슬라이드 97</vt:lpstr>
      <vt:lpstr>슬라이드 98</vt:lpstr>
      <vt:lpstr>슬라이드 99</vt:lpstr>
      <vt:lpstr>슬라이드 100</vt:lpstr>
      <vt:lpstr>슬라이드 101</vt:lpstr>
      <vt:lpstr>슬라이드 102</vt:lpstr>
      <vt:lpstr>슬라이드 103</vt:lpstr>
      <vt:lpstr>슬라이드 104</vt:lpstr>
      <vt:lpstr>슬라이드 105</vt:lpstr>
      <vt:lpstr>슬라이드 106</vt:lpstr>
      <vt:lpstr>슬라이드 107</vt:lpstr>
      <vt:lpstr>슬라이드 108</vt:lpstr>
      <vt:lpstr>슬라이드 109</vt:lpstr>
      <vt:lpstr>슬라이드 110</vt:lpstr>
      <vt:lpstr>슬라이드 111</vt:lpstr>
      <vt:lpstr>슬라이드 112</vt:lpstr>
      <vt:lpstr>슬라이드 113</vt:lpstr>
      <vt:lpstr>슬라이드 114</vt:lpstr>
      <vt:lpstr>슬라이드 115</vt:lpstr>
      <vt:lpstr>슬라이드 116</vt:lpstr>
      <vt:lpstr>슬라이드 117</vt:lpstr>
      <vt:lpstr>슬라이드 118</vt:lpstr>
      <vt:lpstr>슬라이드 119</vt:lpstr>
      <vt:lpstr>슬라이드 120</vt:lpstr>
      <vt:lpstr>슬라이드 121</vt:lpstr>
      <vt:lpstr>슬라이드 122</vt:lpstr>
      <vt:lpstr>슬라이드 123</vt:lpstr>
      <vt:lpstr>슬라이드 124</vt:lpstr>
      <vt:lpstr>슬라이드 125</vt:lpstr>
      <vt:lpstr>슬라이드 126</vt:lpstr>
      <vt:lpstr>슬라이드 127</vt:lpstr>
      <vt:lpstr>슬라이드 128</vt:lpstr>
      <vt:lpstr>슬라이드 129</vt:lpstr>
      <vt:lpstr>슬라이드 130</vt:lpstr>
      <vt:lpstr>슬라이드 131</vt:lpstr>
      <vt:lpstr>슬라이드 132</vt:lpstr>
      <vt:lpstr>슬라이드 133</vt:lpstr>
      <vt:lpstr>슬라이드 134</vt:lpstr>
      <vt:lpstr>슬라이드 135</vt:lpstr>
      <vt:lpstr>슬라이드 136</vt:lpstr>
      <vt:lpstr>슬라이드 137</vt:lpstr>
      <vt:lpstr>슬라이드 138</vt:lpstr>
      <vt:lpstr>슬라이드 139</vt:lpstr>
      <vt:lpstr>슬라이드 140</vt:lpstr>
      <vt:lpstr>슬라이드 141</vt:lpstr>
      <vt:lpstr>슬라이드 142</vt:lpstr>
      <vt:lpstr>슬라이드 143</vt:lpstr>
      <vt:lpstr>슬라이드 144</vt:lpstr>
      <vt:lpstr>슬라이드 145</vt:lpstr>
      <vt:lpstr>슬라이드 146</vt:lpstr>
      <vt:lpstr>슬라이드 147</vt:lpstr>
      <vt:lpstr>슬라이드 148</vt:lpstr>
      <vt:lpstr>슬라이드 149</vt:lpstr>
      <vt:lpstr>슬라이드 150</vt:lpstr>
      <vt:lpstr>슬라이드 151</vt:lpstr>
      <vt:lpstr>슬라이드 152</vt:lpstr>
      <vt:lpstr>슬라이드 153</vt:lpstr>
      <vt:lpstr>슬라이드 154</vt:lpstr>
      <vt:lpstr>슬라이드 155</vt:lpstr>
      <vt:lpstr>슬라이드 156</vt:lpstr>
      <vt:lpstr>슬라이드 157</vt:lpstr>
      <vt:lpstr>슬라이드 158</vt:lpstr>
      <vt:lpstr>슬라이드 159</vt:lpstr>
      <vt:lpstr>슬라이드 160</vt:lpstr>
      <vt:lpstr>슬라이드 161</vt:lpstr>
      <vt:lpstr>슬라이드 162</vt:lpstr>
      <vt:lpstr>슬라이드 163</vt:lpstr>
      <vt:lpstr>슬라이드 164</vt:lpstr>
      <vt:lpstr>슬라이드 165</vt:lpstr>
      <vt:lpstr>슬라이드 166</vt:lpstr>
      <vt:lpstr>슬라이드 167</vt:lpstr>
      <vt:lpstr>슬라이드 168</vt:lpstr>
      <vt:lpstr>슬라이드 169</vt:lpstr>
      <vt:lpstr>슬라이드 170</vt:lpstr>
      <vt:lpstr>슬라이드 171</vt:lpstr>
      <vt:lpstr>슬라이드 172</vt:lpstr>
      <vt:lpstr>슬라이드 173</vt:lpstr>
      <vt:lpstr>슬라이드 174</vt:lpstr>
      <vt:lpstr>슬라이드 175</vt:lpstr>
      <vt:lpstr>슬라이드 176</vt:lpstr>
      <vt:lpstr>슬라이드 177</vt:lpstr>
      <vt:lpstr>슬라이드 178</vt:lpstr>
      <vt:lpstr>슬라이드 179</vt:lpstr>
      <vt:lpstr>슬라이드 180</vt:lpstr>
      <vt:lpstr>슬라이드 181</vt:lpstr>
      <vt:lpstr>슬라이드 182</vt:lpstr>
      <vt:lpstr>슬라이드 183</vt:lpstr>
      <vt:lpstr>슬라이드 184</vt:lpstr>
      <vt:lpstr>슬라이드 185</vt:lpstr>
      <vt:lpstr>슬라이드 186</vt:lpstr>
      <vt:lpstr>슬라이드 187</vt:lpstr>
      <vt:lpstr>슬라이드 188</vt:lpstr>
      <vt:lpstr>슬라이드 189</vt:lpstr>
      <vt:lpstr>슬라이드 190</vt:lpstr>
      <vt:lpstr>슬라이드 191</vt:lpstr>
      <vt:lpstr>슬라이드 192</vt:lpstr>
      <vt:lpstr>슬라이드 193</vt:lpstr>
      <vt:lpstr>슬라이드 194</vt:lpstr>
      <vt:lpstr>슬라이드 195</vt:lpstr>
      <vt:lpstr>슬라이드 196</vt:lpstr>
      <vt:lpstr>슬라이드 197</vt:lpstr>
      <vt:lpstr>슬라이드 198</vt:lpstr>
      <vt:lpstr>슬라이드 199</vt:lpstr>
      <vt:lpstr>슬라이드 200</vt:lpstr>
      <vt:lpstr>슬라이드 201</vt:lpstr>
      <vt:lpstr>슬라이드 202</vt:lpstr>
      <vt:lpstr>슬라이드 203</vt:lpstr>
      <vt:lpstr>슬라이드 204</vt:lpstr>
      <vt:lpstr>슬라이드 205</vt:lpstr>
      <vt:lpstr>슬라이드 206</vt:lpstr>
      <vt:lpstr>슬라이드 207</vt:lpstr>
      <vt:lpstr>슬라이드 208</vt:lpstr>
      <vt:lpstr>슬라이드 209</vt:lpstr>
      <vt:lpstr>슬라이드 210</vt:lpstr>
      <vt:lpstr>슬라이드 211</vt:lpstr>
      <vt:lpstr>슬라이드 212</vt:lpstr>
      <vt:lpstr>슬라이드 213</vt:lpstr>
      <vt:lpstr>슬라이드 214</vt:lpstr>
      <vt:lpstr>슬라이드 215</vt:lpstr>
      <vt:lpstr>슬라이드 216</vt:lpstr>
      <vt:lpstr>슬라이드 217</vt:lpstr>
      <vt:lpstr>슬라이드 218</vt:lpstr>
      <vt:lpstr>슬라이드 219</vt:lpstr>
      <vt:lpstr>슬라이드 220</vt:lpstr>
      <vt:lpstr>슬라이드 221</vt:lpstr>
      <vt:lpstr>슬라이드 222</vt:lpstr>
      <vt:lpstr>슬라이드 223</vt:lpstr>
      <vt:lpstr>슬라이드 224</vt:lpstr>
      <vt:lpstr>슬라이드 225</vt:lpstr>
      <vt:lpstr>슬라이드 226</vt:lpstr>
      <vt:lpstr>슬라이드 227</vt:lpstr>
      <vt:lpstr>슬라이드 228</vt:lpstr>
      <vt:lpstr>슬라이드 229</vt:lpstr>
      <vt:lpstr>슬라이드 230</vt:lpstr>
      <vt:lpstr>슬라이드 231</vt:lpstr>
      <vt:lpstr>슬라이드 232</vt:lpstr>
      <vt:lpstr>슬라이드 233</vt:lpstr>
      <vt:lpstr>슬라이드 234</vt:lpstr>
      <vt:lpstr>슬라이드 235</vt:lpstr>
      <vt:lpstr>슬라이드 236</vt:lpstr>
      <vt:lpstr>슬라이드 237</vt:lpstr>
      <vt:lpstr>슬라이드 238</vt:lpstr>
      <vt:lpstr>슬라이드 239</vt:lpstr>
      <vt:lpstr>슬라이드 240</vt:lpstr>
      <vt:lpstr>슬라이드 241</vt:lpstr>
      <vt:lpstr>슬라이드 242</vt:lpstr>
      <vt:lpstr>슬라이드 243</vt:lpstr>
      <vt:lpstr>슬라이드 244</vt:lpstr>
      <vt:lpstr>슬라이드 245</vt:lpstr>
      <vt:lpstr>슬라이드 246</vt:lpstr>
      <vt:lpstr>슬라이드 247</vt:lpstr>
      <vt:lpstr>슬라이드 248</vt:lpstr>
      <vt:lpstr>슬라이드 249</vt:lpstr>
      <vt:lpstr>슬라이드 250</vt:lpstr>
      <vt:lpstr>슬라이드 251</vt:lpstr>
      <vt:lpstr>슬라이드 252</vt:lpstr>
      <vt:lpstr>슬라이드 253</vt:lpstr>
      <vt:lpstr>슬라이드 254</vt:lpstr>
      <vt:lpstr>슬라이드 255</vt:lpstr>
      <vt:lpstr>슬라이드 256</vt:lpstr>
      <vt:lpstr>슬라이드 257</vt:lpstr>
      <vt:lpstr>슬라이드 258</vt:lpstr>
      <vt:lpstr>슬라이드 259</vt:lpstr>
      <vt:lpstr>슬라이드 260</vt:lpstr>
      <vt:lpstr>슬라이드 261</vt:lpstr>
      <vt:lpstr>슬라이드 262</vt:lpstr>
      <vt:lpstr>슬라이드 263</vt:lpstr>
      <vt:lpstr>슬라이드 264</vt:lpstr>
      <vt:lpstr>슬라이드 265</vt:lpstr>
      <vt:lpstr>슬라이드 266</vt:lpstr>
      <vt:lpstr>슬라이드 267</vt:lpstr>
      <vt:lpstr>슬라이드 268</vt:lpstr>
      <vt:lpstr>슬라이드 269</vt:lpstr>
      <vt:lpstr>슬라이드 270</vt:lpstr>
      <vt:lpstr>슬라이드 271</vt:lpstr>
      <vt:lpstr>슬라이드 272</vt:lpstr>
      <vt:lpstr>슬라이드 273</vt:lpstr>
      <vt:lpstr>슬라이드 274</vt:lpstr>
      <vt:lpstr>슬라이드 275</vt:lpstr>
      <vt:lpstr>슬라이드 276</vt:lpstr>
      <vt:lpstr>슬라이드 277</vt:lpstr>
      <vt:lpstr>슬라이드 278</vt:lpstr>
      <vt:lpstr>슬라이드 279</vt:lpstr>
      <vt:lpstr>슬라이드 280</vt:lpstr>
      <vt:lpstr>슬라이드 281</vt:lpstr>
      <vt:lpstr>슬라이드 282</vt:lpstr>
      <vt:lpstr>슬라이드 283</vt:lpstr>
      <vt:lpstr>슬라이드 284</vt:lpstr>
      <vt:lpstr>슬라이드 285</vt:lpstr>
      <vt:lpstr>슬라이드 286</vt:lpstr>
      <vt:lpstr>슬라이드 287</vt:lpstr>
      <vt:lpstr>슬라이드 288</vt:lpstr>
      <vt:lpstr>슬라이드 289</vt:lpstr>
      <vt:lpstr>슬라이드 290</vt:lpstr>
      <vt:lpstr>슬라이드 291</vt:lpstr>
      <vt:lpstr>슬라이드 292</vt:lpstr>
      <vt:lpstr>슬라이드 293</vt:lpstr>
      <vt:lpstr>슬라이드 294</vt:lpstr>
      <vt:lpstr>슬라이드 295</vt:lpstr>
      <vt:lpstr>슬라이드 296</vt:lpstr>
      <vt:lpstr>슬라이드 297</vt:lpstr>
      <vt:lpstr>슬라이드 298</vt:lpstr>
      <vt:lpstr>슬라이드 299</vt:lpstr>
      <vt:lpstr>슬라이드 300</vt:lpstr>
      <vt:lpstr>슬라이드 301</vt:lpstr>
      <vt:lpstr>슬라이드 302</vt:lpstr>
      <vt:lpstr>슬라이드 303</vt:lpstr>
      <vt:lpstr>슬라이드 304</vt:lpstr>
      <vt:lpstr>슬라이드 305</vt:lpstr>
      <vt:lpstr>슬라이드 306</vt:lpstr>
      <vt:lpstr>슬라이드 307</vt:lpstr>
      <vt:lpstr>슬라이드 308</vt:lpstr>
      <vt:lpstr>슬라이드 309</vt:lpstr>
      <vt:lpstr>슬라이드 310</vt:lpstr>
      <vt:lpstr>슬라이드 311</vt:lpstr>
      <vt:lpstr>슬라이드 312</vt:lpstr>
      <vt:lpstr>슬라이드 313</vt:lpstr>
      <vt:lpstr>슬라이드 314</vt:lpstr>
      <vt:lpstr>슬라이드 315</vt:lpstr>
      <vt:lpstr>슬라이드 316</vt:lpstr>
      <vt:lpstr>슬라이드 317</vt:lpstr>
      <vt:lpstr>슬라이드 318</vt:lpstr>
    </vt:vector>
  </ep:TitlesOfParts>
  <ep:HyperlinkBase/>
  <ep:Application>Show</ep:Application>
  <ep:AppVersion>12.0000</ep:AppVersion>
</ep:Properties>
</file>

<file path=docProps/core.xml><?xml version="1.0" encoding="utf-8"?>
<cp:coreProperties xmlns:r="http://schemas.openxmlformats.org/officeDocument/2006/relationships" xmlns:cp="http://schemas.openxmlformats.org/package/2006/metadata/core-properties" xmlns:dc="http://purl.org/dc/elements/1.1/" xmlns:dcterms="http://purl.org/dc/terms/" xmlns:dcmitype="http://purl.org/dc/dcmitype/" xmlns:xsi="http://www.w3.org/2001/XMLSchema-instance">
  <dcterms:created xsi:type="dcterms:W3CDTF">2014-11-24T05:13:47.000</dcterms:created>
  <dc:creator>leo</dc:creator>
  <cp:lastModifiedBy>LG</cp:lastModifiedBy>
  <dcterms:modified xsi:type="dcterms:W3CDTF">2023-10-28T06:02:50.655</dcterms:modified>
  <cp:revision>182</cp:revision>
  <dc:title>PowerPoint 프레젠테이션</dc:title>
  <cp:version>1000.0000.01</cp:version>
</cp:coreProperties>
</file>